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257" r:id="rId3"/>
    <p:sldId id="259" r:id="rId4"/>
    <p:sldId id="280" r:id="rId5"/>
    <p:sldId id="261" r:id="rId6"/>
    <p:sldId id="262" r:id="rId7"/>
    <p:sldId id="263" r:id="rId8"/>
    <p:sldId id="281" r:id="rId9"/>
    <p:sldId id="264" r:id="rId10"/>
    <p:sldId id="265" r:id="rId11"/>
    <p:sldId id="266" r:id="rId12"/>
    <p:sldId id="267" r:id="rId13"/>
    <p:sldId id="282" r:id="rId14"/>
    <p:sldId id="268" r:id="rId15"/>
    <p:sldId id="269" r:id="rId16"/>
    <p:sldId id="271" r:id="rId17"/>
    <p:sldId id="272" r:id="rId18"/>
    <p:sldId id="283" r:id="rId19"/>
    <p:sldId id="284" r:id="rId20"/>
    <p:sldId id="285" r:id="rId21"/>
    <p:sldId id="287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12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7D03D-B687-412B-B94C-E04A90627B9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1E507-1BD7-4F54-AD70-8F56AEBD09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1E507-1BD7-4F54-AD70-8F56AEBD092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598CD46-869A-4025-BC7F-A718E2530E0A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48CF6B-E48C-439F-9003-CC14248C3E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2204864"/>
            <a:ext cx="6172200" cy="1728192"/>
          </a:xfrm>
        </p:spPr>
        <p:txBody>
          <a:bodyPr>
            <a:noAutofit/>
          </a:bodyPr>
          <a:lstStyle/>
          <a:p>
            <a:pPr lvl="0" algn="ctr"/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ПРЕДШКОЛСКА УСТАНОВА                          “УБ”</a:t>
            </a:r>
            <a:b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ТЕМА:,, </a:t>
            </a:r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есурси локалне заједнице као место учења</a:t>
            </a:r>
            <a:r>
              <a:rPr lang="sr-Latn-RS" sz="3600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R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АУТОРИ: </a:t>
            </a:r>
          </a:p>
          <a:p>
            <a:r>
              <a:rPr lang="sr-Cyrl-R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Милица Весић, мед.с.васпитач</a:t>
            </a:r>
          </a:p>
          <a:p>
            <a:r>
              <a:rPr lang="sr-Cyrl-R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Јована Лазарић, васп.јасл.узраста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sr-Cyrl-R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2267744" y="332656"/>
            <a:ext cx="6876256" cy="6192688"/>
          </a:xfrm>
        </p:spPr>
        <p:txBody>
          <a:bodyPr>
            <a:normAutofit/>
          </a:bodyPr>
          <a:lstStyle/>
          <a:p>
            <a:r>
              <a:rPr lang="sr-Cyrl-RS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ЦИЉЕВИ:</a:t>
            </a:r>
          </a:p>
          <a:p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Усмеравати и подржавати дете у његовим истраживачким подухватима.</a:t>
            </a:r>
          </a:p>
          <a:p>
            <a:pPr lvl="0"/>
            <a:endParaRPr lang="en-US" sz="2800" dirty="0" smtClean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Неговати отвореност детета у                     контексту са околином.</a:t>
            </a:r>
          </a:p>
          <a:p>
            <a:pPr lvl="0">
              <a:buFont typeface="Arial" pitchFamily="34" charset="0"/>
              <a:buChar char="•"/>
            </a:pPr>
            <a:endParaRPr lang="en-US" sz="2800" dirty="0" smtClean="0"/>
          </a:p>
          <a:p>
            <a:pPr lvl="0">
              <a:buFont typeface="Arial" pitchFamily="34" charset="0"/>
              <a:buChar char="•"/>
            </a:pPr>
            <a:r>
              <a:rPr lang="ru-RU" sz="2800" dirty="0" smtClean="0"/>
              <a:t>Подржавати, провоцирати дете да вербално саопштава свој доживљај у игри.</a:t>
            </a: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sr-Cyrl-R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467600" cy="511256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На основу посматрања деце и њиховог интересовања, поједина деца су свакодневно уносила животиње које су доносила од куће и на тај начин привлачила другу децу да се играју са њима.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196752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Како смо почели</a:t>
            </a:r>
            <a:r>
              <a:rPr lang="sr-Cyrl-RS" sz="40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92BE8CDE-6EA5-4EFF-91FA-86FFC9F01C6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04664"/>
            <a:ext cx="6336704" cy="6025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6EA0F72-D399-4D4C-A679-69C6E448B17D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2" y="1196752"/>
            <a:ext cx="4437799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H="1" flipV="1">
            <a:off x="5364088" y="3085220"/>
            <a:ext cx="31683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Cyrl-RS" sz="2000" dirty="0" smtClean="0">
                <a:solidFill>
                  <a:srgbClr val="548123"/>
                </a:solidFill>
                <a:latin typeface="Times New Roman" pitchFamily="18" charset="0"/>
                <a:cs typeface="Times New Roman" pitchFamily="18" charset="0"/>
              </a:rPr>
              <a:t> Када смо приметили да су деца заинтересована за животиње. Понудли смо им разне књиге  и сликовнице са животињама,које су они самостално изабрали.</a:t>
            </a:r>
            <a:endParaRPr lang="en-US" sz="2000" dirty="0">
              <a:solidFill>
                <a:srgbClr val="5481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1785918" y="1357298"/>
            <a:ext cx="500066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4500562" y="3714752"/>
            <a:ext cx="500066" cy="42862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3714744" y="6286520"/>
            <a:ext cx="357190" cy="35716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01125_0902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58951" y="1579231"/>
            <a:ext cx="5364088" cy="40230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3434224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Cyrl-R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Дошли смо на идеју да организујемо неку игру. Слике животиња само исекли и направили им слагалице које су они спајали.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2357422" y="3786190"/>
            <a:ext cx="214314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877116C-F286-4CD1-AC64-021ECD33256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247964" y="800708"/>
            <a:ext cx="4536504" cy="4320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824" y="5805264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Cyrl-R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 једног родитеља смо на поклон добили слагалицу .</a:t>
            </a:r>
            <a:endParaRPr lang="en-US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20210906_1120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692696"/>
            <a:ext cx="3996952" cy="460851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Cloud 8"/>
          <p:cNvSpPr/>
          <p:nvPr/>
        </p:nvSpPr>
        <p:spPr>
          <a:xfrm flipH="1">
            <a:off x="8215338" y="1214422"/>
            <a:ext cx="428628" cy="50006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1714480" y="3286124"/>
            <a:ext cx="214314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rmAutofit fontScale="90000"/>
          </a:bodyPr>
          <a:lstStyle/>
          <a:p>
            <a:pPr algn="just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Понесени тиме што смо од родитеља добили слагалицу, решили смо  да искористимо локално окружење заједно са учешћем родитеља.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_DSF9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916832"/>
            <a:ext cx="4392488" cy="4392488"/>
          </a:xfrm>
          <a:prstGeom prst="rect">
            <a:avLst/>
          </a:prstGeom>
        </p:spPr>
      </p:pic>
      <p:pic>
        <p:nvPicPr>
          <p:cNvPr id="4" name="Picture 3" descr="_DSF94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44824"/>
            <a:ext cx="3995936" cy="4439816"/>
          </a:xfrm>
          <a:prstGeom prst="rect">
            <a:avLst/>
          </a:prstGeom>
        </p:spPr>
      </p:pic>
      <p:sp>
        <p:nvSpPr>
          <p:cNvPr id="9" name="Cloud 8"/>
          <p:cNvSpPr/>
          <p:nvPr/>
        </p:nvSpPr>
        <p:spPr>
          <a:xfrm>
            <a:off x="6858016" y="4786322"/>
            <a:ext cx="357190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5715008" y="5000636"/>
            <a:ext cx="414334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2786050" y="3357562"/>
            <a:ext cx="357190" cy="57150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1500166" y="3571876"/>
            <a:ext cx="357190" cy="50006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DSF91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571612"/>
            <a:ext cx="5904656" cy="468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6" y="404664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Cyrl-RS" dirty="0" smtClean="0"/>
              <a:t> </a:t>
            </a:r>
            <a:r>
              <a:rPr lang="sr-Cyrl-R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Посета зоо-врта “Браћа Којић</a:t>
            </a:r>
            <a:r>
              <a:rPr lang="sr-Cyrl-RS" dirty="0" smtClean="0"/>
              <a:t>”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6357950" y="3786190"/>
            <a:ext cx="500066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4000496" y="4929198"/>
            <a:ext cx="714380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7000892" y="4000504"/>
            <a:ext cx="214314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4429124" y="3643314"/>
            <a:ext cx="428628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_DSF919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124744"/>
            <a:ext cx="3233936" cy="5047456"/>
          </a:xfrm>
        </p:spPr>
      </p:pic>
      <p:pic>
        <p:nvPicPr>
          <p:cNvPr id="6" name="Content Placeholder 5" descr="_DSF920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214422"/>
            <a:ext cx="3525217" cy="4975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403648" y="188640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Прво смо разгледали и мазили животиње... Реченица  Реље: “ Мама можемо ли да поведемо козицу кући? “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2000232" y="3143248"/>
            <a:ext cx="428628" cy="64294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714348" y="2928934"/>
            <a:ext cx="240033" cy="428628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5286380" y="4286256"/>
            <a:ext cx="500066" cy="42862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143636" y="3429000"/>
            <a:ext cx="357190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 flipH="1">
            <a:off x="6357950" y="2928934"/>
            <a:ext cx="357190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/>
          <p:cNvSpPr/>
          <p:nvPr/>
        </p:nvSpPr>
        <p:spPr>
          <a:xfrm>
            <a:off x="4929190" y="3714752"/>
            <a:ext cx="357190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5214942" y="2857496"/>
            <a:ext cx="285752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/>
          <p:cNvSpPr/>
          <p:nvPr/>
        </p:nvSpPr>
        <p:spPr>
          <a:xfrm>
            <a:off x="5857884" y="3143248"/>
            <a:ext cx="271458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_DSF924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5174" y="1600200"/>
            <a:ext cx="3309193" cy="4572000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6" descr="_DSF9239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600200"/>
            <a:ext cx="3048000" cy="45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1907704" y="620688"/>
            <a:ext cx="4779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Реченица Софије: “Зеко зашто си сладак.”</a:t>
            </a:r>
            <a:endParaRPr lang="en-US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2143108" y="1857364"/>
            <a:ext cx="857256" cy="107157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6000760" y="2928934"/>
            <a:ext cx="857256" cy="91440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858016" y="3286124"/>
            <a:ext cx="628648" cy="64294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_DSF9373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052736"/>
            <a:ext cx="3538736" cy="48245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Content Placeholder 8" descr="_DSF938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572000" y="908720"/>
            <a:ext cx="3528392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" y="0"/>
            <a:ext cx="8676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Дошли смо  до дела где су коњи. Деца су се ту највише задржала јер су хранили коње.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loud 7"/>
          <p:cNvSpPr/>
          <p:nvPr/>
        </p:nvSpPr>
        <p:spPr>
          <a:xfrm>
            <a:off x="5643570" y="2214554"/>
            <a:ext cx="714380" cy="57150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2143108" y="2643182"/>
            <a:ext cx="214314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1785918" y="2643182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 flipV="1">
            <a:off x="1142976" y="2214554"/>
            <a:ext cx="285752" cy="42862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1428728" y="2571744"/>
            <a:ext cx="285752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2160240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Од власника зоо – врта Милана Којић, смо имали једно изненађење. Извео је магарицу по имену Анђела, коју су деца јахала. Затим је донео патуљасте козице да их деца држе и мазе. Осмех деце говори више од хиљаду речи.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_DSF93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571744"/>
            <a:ext cx="5544616" cy="3912096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5715008" y="4572008"/>
            <a:ext cx="342896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5429256" y="4500570"/>
            <a:ext cx="285752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2786050" y="4357694"/>
            <a:ext cx="200020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_DSF943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548680"/>
            <a:ext cx="5472608" cy="5256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loud 2"/>
          <p:cNvSpPr/>
          <p:nvPr/>
        </p:nvSpPr>
        <p:spPr>
          <a:xfrm>
            <a:off x="3929058" y="2571744"/>
            <a:ext cx="1285884" cy="85725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_DSF934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5175" y="764704"/>
            <a:ext cx="3048000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Content Placeholder 13" descr="_DSF9326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836712"/>
            <a:ext cx="365760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loud 3"/>
          <p:cNvSpPr/>
          <p:nvPr/>
        </p:nvSpPr>
        <p:spPr>
          <a:xfrm>
            <a:off x="1571604" y="2143116"/>
            <a:ext cx="557210" cy="107157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3000364" y="928670"/>
            <a:ext cx="642942" cy="185738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5715008" y="2500306"/>
            <a:ext cx="571504" cy="50006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>
            <a:off x="5072066" y="2643182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4572000" y="2428868"/>
            <a:ext cx="142876" cy="50006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_DSF941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836712"/>
            <a:ext cx="3486472" cy="5335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5" descr="_DSF913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5174" y="1052736"/>
            <a:ext cx="3453209" cy="5119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loud 3"/>
          <p:cNvSpPr/>
          <p:nvPr/>
        </p:nvSpPr>
        <p:spPr>
          <a:xfrm>
            <a:off x="1857356" y="2500306"/>
            <a:ext cx="500066" cy="42862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>
            <a:off x="6286512" y="3357562"/>
            <a:ext cx="142876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6643702" y="3571876"/>
            <a:ext cx="142876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6215074" y="3929066"/>
            <a:ext cx="200020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6000760" y="3500438"/>
            <a:ext cx="128582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5429256" y="3571876"/>
            <a:ext cx="142875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6715140" y="4000504"/>
            <a:ext cx="214314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_DSF93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52736"/>
            <a:ext cx="3657600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8" descr="_DSF936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86248" y="857232"/>
            <a:ext cx="3974033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loud 3"/>
          <p:cNvSpPr/>
          <p:nvPr/>
        </p:nvSpPr>
        <p:spPr>
          <a:xfrm>
            <a:off x="1428728" y="2857496"/>
            <a:ext cx="357190" cy="57150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2071670" y="3071810"/>
            <a:ext cx="285752" cy="42862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2214546" y="1142984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>
            <a:off x="4786314" y="1857364"/>
            <a:ext cx="500066" cy="91440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Након посете зоо – врта, деца су била под великим утиском и данима причала шта су све видела у зоо – врту.  Тако настаје наш мини зоо – врт у вртићу,  где смо добили велику подршку родитеља и помоћ других колега.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20210906_1002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700808"/>
            <a:ext cx="5143500" cy="4896544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3286116" y="4071942"/>
            <a:ext cx="142876" cy="14287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 flipV="1">
            <a:off x="4071934" y="4214818"/>
            <a:ext cx="142876" cy="14287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10906_1003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487253" y="1791509"/>
            <a:ext cx="5616623" cy="3418998"/>
          </a:xfrm>
          <a:prstGeom prst="rect">
            <a:avLst/>
          </a:prstGeom>
        </p:spPr>
      </p:pic>
      <p:pic>
        <p:nvPicPr>
          <p:cNvPr id="3" name="Picture 2" descr="20210906_10041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563888" y="1700808"/>
            <a:ext cx="5544616" cy="3672408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1785918" y="3286124"/>
            <a:ext cx="285752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1071538" y="3214686"/>
            <a:ext cx="214314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785786" y="3214686"/>
            <a:ext cx="214314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>
            <a:off x="7072330" y="4429132"/>
            <a:ext cx="428628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EFA988-5FD9-4B0E-9AD5-FCC660D6D2CD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16532" y="1376772"/>
            <a:ext cx="5112568" cy="4320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BF37450E-5EAB-402F-874A-AA9AF6FF451F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836712"/>
            <a:ext cx="3744416" cy="5256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loud 3"/>
          <p:cNvSpPr/>
          <p:nvPr/>
        </p:nvSpPr>
        <p:spPr>
          <a:xfrm>
            <a:off x="6357950" y="2571744"/>
            <a:ext cx="285752" cy="57150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4786314" y="2500306"/>
            <a:ext cx="357190" cy="857256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3214678" y="1714488"/>
            <a:ext cx="428628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за крај само направили маскембал  журку где су деца бирала маску животиње коју они  желе да ставе на главу.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 descr="8C4D72DF-4E64-455E-A18E-B5C92A4587A4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5430"/>
            <a:ext cx="3657600" cy="4752528"/>
          </a:xfrm>
        </p:spPr>
      </p:pic>
      <p:pic>
        <p:nvPicPr>
          <p:cNvPr id="6" name="Content Placeholder 5" descr="43277BBD-7DB9-4C4E-9EA9-B2BDF6569C4F.jpe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70375" y="1556792"/>
            <a:ext cx="3657600" cy="4680520"/>
          </a:xfrm>
        </p:spPr>
      </p:pic>
      <p:sp>
        <p:nvSpPr>
          <p:cNvPr id="7" name="Cloud 6"/>
          <p:cNvSpPr/>
          <p:nvPr/>
        </p:nvSpPr>
        <p:spPr>
          <a:xfrm>
            <a:off x="2000232" y="3000372"/>
            <a:ext cx="214314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1285852" y="3000372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2500298" y="4429132"/>
            <a:ext cx="357190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1928794" y="4000504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1857356" y="5643578"/>
            <a:ext cx="285752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5429256" y="3143248"/>
            <a:ext cx="142876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/>
          <p:cNvSpPr/>
          <p:nvPr/>
        </p:nvSpPr>
        <p:spPr>
          <a:xfrm>
            <a:off x="6715140" y="3429000"/>
            <a:ext cx="271458" cy="214314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5143504" y="3429000"/>
            <a:ext cx="214314" cy="285752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/>
          <p:cNvSpPr/>
          <p:nvPr/>
        </p:nvSpPr>
        <p:spPr>
          <a:xfrm>
            <a:off x="2928926" y="5214950"/>
            <a:ext cx="271458" cy="357190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247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Добробити за дете: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1358769"/>
            <a:ext cx="79208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задовољно и мотивисано дете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дете постаје самопоузданије и сигурније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знања и искустава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деца интегрисано уче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развиајње сарадничких односа,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повезаност са природном средином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Добробити за  родитеље: 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ru-RU" sz="3200" dirty="0" smtClean="0"/>
              <a:t>већа укљученост родитеља у живот вртића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ru-RU" sz="3200" dirty="0" smtClean="0"/>
              <a:t>прилика да виде своје дете у другачијем контексту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en-US" sz="3200" dirty="0" smtClean="0"/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ru-RU" sz="3200" dirty="0" smtClean="0"/>
              <a:t>прилика да виде рад групе</a:t>
            </a:r>
            <a:endParaRPr lang="en-US" sz="3200" dirty="0" smtClean="0"/>
          </a:p>
          <a:p>
            <a:pPr>
              <a:buNone/>
            </a:pPr>
            <a:r>
              <a:rPr lang="ru-RU" sz="3200" dirty="0" smtClean="0"/>
              <a:t> </a:t>
            </a:r>
            <a:endParaRPr lang="en-US" sz="3200" dirty="0" smtClean="0"/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7704" y="0"/>
            <a:ext cx="6172200" cy="1124744"/>
          </a:xfrm>
        </p:spPr>
        <p:txBody>
          <a:bodyPr>
            <a:normAutofit fontScale="90000"/>
          </a:bodyPr>
          <a:lstStyle/>
          <a:p>
            <a:pPr algn="ctr">
              <a:buFont typeface="Wingdings" pitchFamily="2" charset="2"/>
              <a:buChar char="v"/>
            </a:pPr>
            <a:r>
              <a:rPr lang="sr-Cyrl-R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Добробити за медицинске сестре - васпитаче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412776"/>
            <a:ext cx="6678488" cy="5256584"/>
          </a:xfrm>
        </p:spPr>
        <p:txBody>
          <a:bodyPr>
            <a:normAutofit fontScale="77500" lnSpcReduction="20000"/>
          </a:bodyPr>
          <a:lstStyle/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 унапређивање вештине комуникације са родитељима, како би се укључили у рад групе</a:t>
            </a:r>
          </a:p>
          <a:p>
            <a:pPr lvl="0">
              <a:buClr>
                <a:schemeClr val="tx1"/>
              </a:buClr>
            </a:pP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 коришћење локалних ресурса као место учења</a:t>
            </a: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 оснаживање за реализацију даљих пројеката</a:t>
            </a: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chemeClr val="tx1"/>
              </a:buClr>
              <a:buFont typeface="Arial" pitchFamily="34" charset="0"/>
              <a:buChar char="•"/>
            </a:pPr>
            <a:r>
              <a:rPr lang="ru-RU" sz="4100" dirty="0" smtClean="0">
                <a:latin typeface="Times New Roman" pitchFamily="18" charset="0"/>
                <a:cs typeface="Times New Roman" pitchFamily="18" charset="0"/>
              </a:rPr>
              <a:t> коришћење физичке средине за учење и развој</a:t>
            </a:r>
            <a:endParaRPr lang="en-US" sz="4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7467600" cy="1512168"/>
          </a:xfrm>
        </p:spPr>
        <p:txBody>
          <a:bodyPr>
            <a:normAutofit/>
          </a:bodyPr>
          <a:lstStyle/>
          <a:p>
            <a:pPr algn="ctr"/>
            <a:r>
              <a:rPr lang="sr-Cyrl-RS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ХВАЛА НА  ПАЖЊИ!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348</TotalTime>
  <Words>430</Words>
  <Application>Microsoft Office PowerPoint</Application>
  <PresentationFormat>On-screen Show (4:3)</PresentationFormat>
  <Paragraphs>54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Oriel</vt:lpstr>
      <vt:lpstr>ПРЕДШКОЛСКА УСТАНОВА                          “УБ”  ТЕМА:,, Ресурси локалне заједнице као место учења”</vt:lpstr>
      <vt:lpstr>  </vt:lpstr>
      <vt:lpstr>На основу посматрања деце и њиховог интересовања, поједина деца су свакодневно уносила животиње које су доносила од куће и на тај начин привлачила другу децу да се играју са њима. </vt:lpstr>
      <vt:lpstr>Slide 4</vt:lpstr>
      <vt:lpstr>Slide 5</vt:lpstr>
      <vt:lpstr>Slide 6</vt:lpstr>
      <vt:lpstr>Slide 7</vt:lpstr>
      <vt:lpstr>Понесени тиме што смо од родитеља добили слагалицу, решили смо  да искористимо локално окружење заједно са учешћем родитеља.</vt:lpstr>
      <vt:lpstr>Slide 9</vt:lpstr>
      <vt:lpstr>Slide 10</vt:lpstr>
      <vt:lpstr>Slide 11</vt:lpstr>
      <vt:lpstr>Slide 12</vt:lpstr>
      <vt:lpstr>Од власника зоо – врта Милана Којић, смо имали једно изненађење. Извео је магарицу по имену Анђела, коју су деца јахала. Затим је донео патуљасте козице да их деца држе и мазе. Осмех деце говори више од хиљаду речи.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за крај само направили маскембал  журку где су деца бирала маску животиње коју они  желе да ставе на главу.</vt:lpstr>
      <vt:lpstr> Добробити за дете:</vt:lpstr>
      <vt:lpstr> Добробити за  родитеље: </vt:lpstr>
      <vt:lpstr> Добробити за медицинске сестре - васпитаче</vt:lpstr>
      <vt:lpstr>ХВАЛА НА  ПАЖЊИ!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ПРЕДШКОЛСКА УСТАНОВА                          “УБ”  ПРОЈЕКАТ: “НАШ ВРТИЋ НА СЕОСКИ НАЧИН”</dc:title>
  <dc:creator>HS</dc:creator>
  <cp:lastModifiedBy>Korisnik</cp:lastModifiedBy>
  <cp:revision>38</cp:revision>
  <dcterms:created xsi:type="dcterms:W3CDTF">2021-07-19T18:55:48Z</dcterms:created>
  <dcterms:modified xsi:type="dcterms:W3CDTF">2021-11-24T12:08:12Z</dcterms:modified>
</cp:coreProperties>
</file>