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1" r:id="rId6"/>
  </p:sldIdLst>
  <p:sldSz cx="12192000" cy="6858000"/>
  <p:notesSz cx="6858000" cy="9144000"/>
  <p:defaultTextStyle>
    <a:defPPr>
      <a:defRPr lang="sr-Latn-R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2" d="100"/>
          <a:sy n="82" d="100"/>
        </p:scale>
        <p:origin x="720"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FDE4C9-2812-24F0-FAE8-D5241C046A2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sr-Latn-RS"/>
          </a:p>
        </p:txBody>
      </p:sp>
      <p:sp>
        <p:nvSpPr>
          <p:cNvPr id="3" name="Subtitle 2">
            <a:extLst>
              <a:ext uri="{FF2B5EF4-FFF2-40B4-BE49-F238E27FC236}">
                <a16:creationId xmlns:a16="http://schemas.microsoft.com/office/drawing/2014/main" id="{C5D33D91-9033-4D6B-87EC-140AD60D2F9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sr-Latn-RS"/>
          </a:p>
        </p:txBody>
      </p:sp>
      <p:sp>
        <p:nvSpPr>
          <p:cNvPr id="4" name="Date Placeholder 3">
            <a:extLst>
              <a:ext uri="{FF2B5EF4-FFF2-40B4-BE49-F238E27FC236}">
                <a16:creationId xmlns:a16="http://schemas.microsoft.com/office/drawing/2014/main" id="{6D7EE03E-3CA8-8C27-4F16-3DA0C67CC3AE}"/>
              </a:ext>
            </a:extLst>
          </p:cNvPr>
          <p:cNvSpPr>
            <a:spLocks noGrp="1"/>
          </p:cNvSpPr>
          <p:nvPr>
            <p:ph type="dt" sz="half" idx="10"/>
          </p:nvPr>
        </p:nvSpPr>
        <p:spPr/>
        <p:txBody>
          <a:bodyPr/>
          <a:lstStyle/>
          <a:p>
            <a:fld id="{022770FE-9DA5-459A-881D-19E690A7F0C9}" type="datetimeFigureOut">
              <a:rPr lang="sr-Latn-RS" smtClean="0"/>
              <a:t>24.11.2022.</a:t>
            </a:fld>
            <a:endParaRPr lang="sr-Latn-RS"/>
          </a:p>
        </p:txBody>
      </p:sp>
      <p:sp>
        <p:nvSpPr>
          <p:cNvPr id="5" name="Footer Placeholder 4">
            <a:extLst>
              <a:ext uri="{FF2B5EF4-FFF2-40B4-BE49-F238E27FC236}">
                <a16:creationId xmlns:a16="http://schemas.microsoft.com/office/drawing/2014/main" id="{BE00B5F2-C76A-1547-23A5-245365A69F3C}"/>
              </a:ext>
            </a:extLst>
          </p:cNvPr>
          <p:cNvSpPr>
            <a:spLocks noGrp="1"/>
          </p:cNvSpPr>
          <p:nvPr>
            <p:ph type="ftr" sz="quarter" idx="11"/>
          </p:nvPr>
        </p:nvSpPr>
        <p:spPr/>
        <p:txBody>
          <a:bodyPr/>
          <a:lstStyle/>
          <a:p>
            <a:endParaRPr lang="sr-Latn-RS"/>
          </a:p>
        </p:txBody>
      </p:sp>
      <p:sp>
        <p:nvSpPr>
          <p:cNvPr id="6" name="Slide Number Placeholder 5">
            <a:extLst>
              <a:ext uri="{FF2B5EF4-FFF2-40B4-BE49-F238E27FC236}">
                <a16:creationId xmlns:a16="http://schemas.microsoft.com/office/drawing/2014/main" id="{FF78857A-11A3-FABB-7AC4-CC9670EF9CBD}"/>
              </a:ext>
            </a:extLst>
          </p:cNvPr>
          <p:cNvSpPr>
            <a:spLocks noGrp="1"/>
          </p:cNvSpPr>
          <p:nvPr>
            <p:ph type="sldNum" sz="quarter" idx="12"/>
          </p:nvPr>
        </p:nvSpPr>
        <p:spPr/>
        <p:txBody>
          <a:bodyPr/>
          <a:lstStyle/>
          <a:p>
            <a:fld id="{797CD44A-A74B-44BC-B810-847C3D6D8079}" type="slidenum">
              <a:rPr lang="sr-Latn-RS" smtClean="0"/>
              <a:t>‹#›</a:t>
            </a:fld>
            <a:endParaRPr lang="sr-Latn-RS"/>
          </a:p>
        </p:txBody>
      </p:sp>
    </p:spTree>
    <p:extLst>
      <p:ext uri="{BB962C8B-B14F-4D97-AF65-F5344CB8AC3E}">
        <p14:creationId xmlns:p14="http://schemas.microsoft.com/office/powerpoint/2010/main" val="16561240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23FEBC-E8FF-6959-BB97-5A38696C0CCA}"/>
              </a:ext>
            </a:extLst>
          </p:cNvPr>
          <p:cNvSpPr>
            <a:spLocks noGrp="1"/>
          </p:cNvSpPr>
          <p:nvPr>
            <p:ph type="title"/>
          </p:nvPr>
        </p:nvSpPr>
        <p:spPr/>
        <p:txBody>
          <a:bodyPr/>
          <a:lstStyle/>
          <a:p>
            <a:r>
              <a:rPr lang="en-US"/>
              <a:t>Click to edit Master title style</a:t>
            </a:r>
            <a:endParaRPr lang="sr-Latn-RS"/>
          </a:p>
        </p:txBody>
      </p:sp>
      <p:sp>
        <p:nvSpPr>
          <p:cNvPr id="3" name="Content Placeholder 2">
            <a:extLst>
              <a:ext uri="{FF2B5EF4-FFF2-40B4-BE49-F238E27FC236}">
                <a16:creationId xmlns:a16="http://schemas.microsoft.com/office/drawing/2014/main" id="{5EEC11EB-A4F3-4874-F389-68DB6DF71A5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r-Latn-RS"/>
          </a:p>
        </p:txBody>
      </p:sp>
      <p:sp>
        <p:nvSpPr>
          <p:cNvPr id="4" name="Date Placeholder 3">
            <a:extLst>
              <a:ext uri="{FF2B5EF4-FFF2-40B4-BE49-F238E27FC236}">
                <a16:creationId xmlns:a16="http://schemas.microsoft.com/office/drawing/2014/main" id="{0717417E-A9A4-7DED-CB03-CDEF8F33A009}"/>
              </a:ext>
            </a:extLst>
          </p:cNvPr>
          <p:cNvSpPr>
            <a:spLocks noGrp="1"/>
          </p:cNvSpPr>
          <p:nvPr>
            <p:ph type="dt" sz="half" idx="10"/>
          </p:nvPr>
        </p:nvSpPr>
        <p:spPr/>
        <p:txBody>
          <a:bodyPr/>
          <a:lstStyle/>
          <a:p>
            <a:fld id="{022770FE-9DA5-459A-881D-19E690A7F0C9}" type="datetimeFigureOut">
              <a:rPr lang="sr-Latn-RS" smtClean="0"/>
              <a:t>24.11.2022.</a:t>
            </a:fld>
            <a:endParaRPr lang="sr-Latn-RS"/>
          </a:p>
        </p:txBody>
      </p:sp>
      <p:sp>
        <p:nvSpPr>
          <p:cNvPr id="5" name="Footer Placeholder 4">
            <a:extLst>
              <a:ext uri="{FF2B5EF4-FFF2-40B4-BE49-F238E27FC236}">
                <a16:creationId xmlns:a16="http://schemas.microsoft.com/office/drawing/2014/main" id="{6283AFC6-D66B-A4E6-3758-54BDD68852AB}"/>
              </a:ext>
            </a:extLst>
          </p:cNvPr>
          <p:cNvSpPr>
            <a:spLocks noGrp="1"/>
          </p:cNvSpPr>
          <p:nvPr>
            <p:ph type="ftr" sz="quarter" idx="11"/>
          </p:nvPr>
        </p:nvSpPr>
        <p:spPr/>
        <p:txBody>
          <a:bodyPr/>
          <a:lstStyle/>
          <a:p>
            <a:endParaRPr lang="sr-Latn-RS"/>
          </a:p>
        </p:txBody>
      </p:sp>
      <p:sp>
        <p:nvSpPr>
          <p:cNvPr id="6" name="Slide Number Placeholder 5">
            <a:extLst>
              <a:ext uri="{FF2B5EF4-FFF2-40B4-BE49-F238E27FC236}">
                <a16:creationId xmlns:a16="http://schemas.microsoft.com/office/drawing/2014/main" id="{05566E38-EAAF-C214-26D8-B5A71E768D65}"/>
              </a:ext>
            </a:extLst>
          </p:cNvPr>
          <p:cNvSpPr>
            <a:spLocks noGrp="1"/>
          </p:cNvSpPr>
          <p:nvPr>
            <p:ph type="sldNum" sz="quarter" idx="12"/>
          </p:nvPr>
        </p:nvSpPr>
        <p:spPr/>
        <p:txBody>
          <a:bodyPr/>
          <a:lstStyle/>
          <a:p>
            <a:fld id="{797CD44A-A74B-44BC-B810-847C3D6D8079}" type="slidenum">
              <a:rPr lang="sr-Latn-RS" smtClean="0"/>
              <a:t>‹#›</a:t>
            </a:fld>
            <a:endParaRPr lang="sr-Latn-RS"/>
          </a:p>
        </p:txBody>
      </p:sp>
    </p:spTree>
    <p:extLst>
      <p:ext uri="{BB962C8B-B14F-4D97-AF65-F5344CB8AC3E}">
        <p14:creationId xmlns:p14="http://schemas.microsoft.com/office/powerpoint/2010/main" val="9753785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645754-6AAA-CB98-0361-2E4B315C77B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sr-Latn-RS"/>
          </a:p>
        </p:txBody>
      </p:sp>
      <p:sp>
        <p:nvSpPr>
          <p:cNvPr id="3" name="Text Placeholder 2">
            <a:extLst>
              <a:ext uri="{FF2B5EF4-FFF2-40B4-BE49-F238E27FC236}">
                <a16:creationId xmlns:a16="http://schemas.microsoft.com/office/drawing/2014/main" id="{473740DD-AAE7-B0BE-806B-B186F2EEA10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7EF28FF-3254-4A45-0A72-CE2CCD5CC01D}"/>
              </a:ext>
            </a:extLst>
          </p:cNvPr>
          <p:cNvSpPr>
            <a:spLocks noGrp="1"/>
          </p:cNvSpPr>
          <p:nvPr>
            <p:ph type="dt" sz="half" idx="10"/>
          </p:nvPr>
        </p:nvSpPr>
        <p:spPr/>
        <p:txBody>
          <a:bodyPr/>
          <a:lstStyle/>
          <a:p>
            <a:fld id="{022770FE-9DA5-459A-881D-19E690A7F0C9}" type="datetimeFigureOut">
              <a:rPr lang="sr-Latn-RS" smtClean="0"/>
              <a:t>24.11.2022.</a:t>
            </a:fld>
            <a:endParaRPr lang="sr-Latn-RS"/>
          </a:p>
        </p:txBody>
      </p:sp>
      <p:sp>
        <p:nvSpPr>
          <p:cNvPr id="5" name="Footer Placeholder 4">
            <a:extLst>
              <a:ext uri="{FF2B5EF4-FFF2-40B4-BE49-F238E27FC236}">
                <a16:creationId xmlns:a16="http://schemas.microsoft.com/office/drawing/2014/main" id="{E5F007CA-5C66-1D7B-5142-5995671C9BAF}"/>
              </a:ext>
            </a:extLst>
          </p:cNvPr>
          <p:cNvSpPr>
            <a:spLocks noGrp="1"/>
          </p:cNvSpPr>
          <p:nvPr>
            <p:ph type="ftr" sz="quarter" idx="11"/>
          </p:nvPr>
        </p:nvSpPr>
        <p:spPr/>
        <p:txBody>
          <a:bodyPr/>
          <a:lstStyle/>
          <a:p>
            <a:endParaRPr lang="sr-Latn-RS"/>
          </a:p>
        </p:txBody>
      </p:sp>
      <p:sp>
        <p:nvSpPr>
          <p:cNvPr id="6" name="Slide Number Placeholder 5">
            <a:extLst>
              <a:ext uri="{FF2B5EF4-FFF2-40B4-BE49-F238E27FC236}">
                <a16:creationId xmlns:a16="http://schemas.microsoft.com/office/drawing/2014/main" id="{8CAA9158-950F-0218-BEFF-FED8AC45EF7A}"/>
              </a:ext>
            </a:extLst>
          </p:cNvPr>
          <p:cNvSpPr>
            <a:spLocks noGrp="1"/>
          </p:cNvSpPr>
          <p:nvPr>
            <p:ph type="sldNum" sz="quarter" idx="12"/>
          </p:nvPr>
        </p:nvSpPr>
        <p:spPr/>
        <p:txBody>
          <a:bodyPr/>
          <a:lstStyle/>
          <a:p>
            <a:fld id="{797CD44A-A74B-44BC-B810-847C3D6D8079}" type="slidenum">
              <a:rPr lang="sr-Latn-RS" smtClean="0"/>
              <a:t>‹#›</a:t>
            </a:fld>
            <a:endParaRPr lang="sr-Latn-RS"/>
          </a:p>
        </p:txBody>
      </p:sp>
    </p:spTree>
    <p:extLst>
      <p:ext uri="{BB962C8B-B14F-4D97-AF65-F5344CB8AC3E}">
        <p14:creationId xmlns:p14="http://schemas.microsoft.com/office/powerpoint/2010/main" val="26631867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4C4B10-A380-61BA-9323-096C9673A405}"/>
              </a:ext>
            </a:extLst>
          </p:cNvPr>
          <p:cNvSpPr>
            <a:spLocks noGrp="1"/>
          </p:cNvSpPr>
          <p:nvPr>
            <p:ph type="title"/>
          </p:nvPr>
        </p:nvSpPr>
        <p:spPr/>
        <p:txBody>
          <a:bodyPr/>
          <a:lstStyle/>
          <a:p>
            <a:r>
              <a:rPr lang="en-US"/>
              <a:t>Click to edit Master title style</a:t>
            </a:r>
            <a:endParaRPr lang="sr-Latn-RS"/>
          </a:p>
        </p:txBody>
      </p:sp>
      <p:sp>
        <p:nvSpPr>
          <p:cNvPr id="3" name="Content Placeholder 2">
            <a:extLst>
              <a:ext uri="{FF2B5EF4-FFF2-40B4-BE49-F238E27FC236}">
                <a16:creationId xmlns:a16="http://schemas.microsoft.com/office/drawing/2014/main" id="{69E4D035-C7A2-1125-7F7D-59B592890B2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r-Latn-RS"/>
          </a:p>
        </p:txBody>
      </p:sp>
      <p:sp>
        <p:nvSpPr>
          <p:cNvPr id="4" name="Content Placeholder 3">
            <a:extLst>
              <a:ext uri="{FF2B5EF4-FFF2-40B4-BE49-F238E27FC236}">
                <a16:creationId xmlns:a16="http://schemas.microsoft.com/office/drawing/2014/main" id="{A713EF7F-5C22-FB13-0470-E443E5641C3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r-Latn-RS"/>
          </a:p>
        </p:txBody>
      </p:sp>
      <p:sp>
        <p:nvSpPr>
          <p:cNvPr id="5" name="Date Placeholder 4">
            <a:extLst>
              <a:ext uri="{FF2B5EF4-FFF2-40B4-BE49-F238E27FC236}">
                <a16:creationId xmlns:a16="http://schemas.microsoft.com/office/drawing/2014/main" id="{1FB5DB90-4D7E-8188-2DE4-59472A0CB21C}"/>
              </a:ext>
            </a:extLst>
          </p:cNvPr>
          <p:cNvSpPr>
            <a:spLocks noGrp="1"/>
          </p:cNvSpPr>
          <p:nvPr>
            <p:ph type="dt" sz="half" idx="10"/>
          </p:nvPr>
        </p:nvSpPr>
        <p:spPr/>
        <p:txBody>
          <a:bodyPr/>
          <a:lstStyle/>
          <a:p>
            <a:fld id="{022770FE-9DA5-459A-881D-19E690A7F0C9}" type="datetimeFigureOut">
              <a:rPr lang="sr-Latn-RS" smtClean="0"/>
              <a:t>24.11.2022.</a:t>
            </a:fld>
            <a:endParaRPr lang="sr-Latn-RS"/>
          </a:p>
        </p:txBody>
      </p:sp>
      <p:sp>
        <p:nvSpPr>
          <p:cNvPr id="6" name="Footer Placeholder 5">
            <a:extLst>
              <a:ext uri="{FF2B5EF4-FFF2-40B4-BE49-F238E27FC236}">
                <a16:creationId xmlns:a16="http://schemas.microsoft.com/office/drawing/2014/main" id="{AAECCA67-6952-0957-257A-6127F07F9CDC}"/>
              </a:ext>
            </a:extLst>
          </p:cNvPr>
          <p:cNvSpPr>
            <a:spLocks noGrp="1"/>
          </p:cNvSpPr>
          <p:nvPr>
            <p:ph type="ftr" sz="quarter" idx="11"/>
          </p:nvPr>
        </p:nvSpPr>
        <p:spPr/>
        <p:txBody>
          <a:bodyPr/>
          <a:lstStyle/>
          <a:p>
            <a:endParaRPr lang="sr-Latn-RS"/>
          </a:p>
        </p:txBody>
      </p:sp>
      <p:sp>
        <p:nvSpPr>
          <p:cNvPr id="7" name="Slide Number Placeholder 6">
            <a:extLst>
              <a:ext uri="{FF2B5EF4-FFF2-40B4-BE49-F238E27FC236}">
                <a16:creationId xmlns:a16="http://schemas.microsoft.com/office/drawing/2014/main" id="{03090DF6-BD84-C7C5-BD32-16440F49FC0A}"/>
              </a:ext>
            </a:extLst>
          </p:cNvPr>
          <p:cNvSpPr>
            <a:spLocks noGrp="1"/>
          </p:cNvSpPr>
          <p:nvPr>
            <p:ph type="sldNum" sz="quarter" idx="12"/>
          </p:nvPr>
        </p:nvSpPr>
        <p:spPr/>
        <p:txBody>
          <a:bodyPr/>
          <a:lstStyle/>
          <a:p>
            <a:fld id="{797CD44A-A74B-44BC-B810-847C3D6D8079}" type="slidenum">
              <a:rPr lang="sr-Latn-RS" smtClean="0"/>
              <a:t>‹#›</a:t>
            </a:fld>
            <a:endParaRPr lang="sr-Latn-RS"/>
          </a:p>
        </p:txBody>
      </p:sp>
    </p:spTree>
    <p:extLst>
      <p:ext uri="{BB962C8B-B14F-4D97-AF65-F5344CB8AC3E}">
        <p14:creationId xmlns:p14="http://schemas.microsoft.com/office/powerpoint/2010/main" val="39517705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B5B199-364B-4AFF-42FD-BBE103501663}"/>
              </a:ext>
            </a:extLst>
          </p:cNvPr>
          <p:cNvSpPr>
            <a:spLocks noGrp="1"/>
          </p:cNvSpPr>
          <p:nvPr>
            <p:ph type="title"/>
          </p:nvPr>
        </p:nvSpPr>
        <p:spPr>
          <a:xfrm>
            <a:off x="839788" y="365125"/>
            <a:ext cx="10515600" cy="1325563"/>
          </a:xfrm>
        </p:spPr>
        <p:txBody>
          <a:bodyPr/>
          <a:lstStyle/>
          <a:p>
            <a:r>
              <a:rPr lang="en-US"/>
              <a:t>Click to edit Master title style</a:t>
            </a:r>
            <a:endParaRPr lang="sr-Latn-RS"/>
          </a:p>
        </p:txBody>
      </p:sp>
      <p:sp>
        <p:nvSpPr>
          <p:cNvPr id="3" name="Text Placeholder 2">
            <a:extLst>
              <a:ext uri="{FF2B5EF4-FFF2-40B4-BE49-F238E27FC236}">
                <a16:creationId xmlns:a16="http://schemas.microsoft.com/office/drawing/2014/main" id="{0DE9AFD2-4AAD-C7D6-BC4E-7DEEBBFCDFF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D7B277A-1768-BFDA-D2A3-E0109B135D0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r-Latn-RS"/>
          </a:p>
        </p:txBody>
      </p:sp>
      <p:sp>
        <p:nvSpPr>
          <p:cNvPr id="5" name="Text Placeholder 4">
            <a:extLst>
              <a:ext uri="{FF2B5EF4-FFF2-40B4-BE49-F238E27FC236}">
                <a16:creationId xmlns:a16="http://schemas.microsoft.com/office/drawing/2014/main" id="{F37ED896-FF6F-6535-5719-0C4892506BB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606158D-1B07-00D1-53FA-34388CD7ECA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r-Latn-RS"/>
          </a:p>
        </p:txBody>
      </p:sp>
      <p:sp>
        <p:nvSpPr>
          <p:cNvPr id="7" name="Date Placeholder 6">
            <a:extLst>
              <a:ext uri="{FF2B5EF4-FFF2-40B4-BE49-F238E27FC236}">
                <a16:creationId xmlns:a16="http://schemas.microsoft.com/office/drawing/2014/main" id="{EC0D078D-A38F-7140-E61B-05F034F81253}"/>
              </a:ext>
            </a:extLst>
          </p:cNvPr>
          <p:cNvSpPr>
            <a:spLocks noGrp="1"/>
          </p:cNvSpPr>
          <p:nvPr>
            <p:ph type="dt" sz="half" idx="10"/>
          </p:nvPr>
        </p:nvSpPr>
        <p:spPr/>
        <p:txBody>
          <a:bodyPr/>
          <a:lstStyle/>
          <a:p>
            <a:fld id="{022770FE-9DA5-459A-881D-19E690A7F0C9}" type="datetimeFigureOut">
              <a:rPr lang="sr-Latn-RS" smtClean="0"/>
              <a:t>24.11.2022.</a:t>
            </a:fld>
            <a:endParaRPr lang="sr-Latn-RS"/>
          </a:p>
        </p:txBody>
      </p:sp>
      <p:sp>
        <p:nvSpPr>
          <p:cNvPr id="8" name="Footer Placeholder 7">
            <a:extLst>
              <a:ext uri="{FF2B5EF4-FFF2-40B4-BE49-F238E27FC236}">
                <a16:creationId xmlns:a16="http://schemas.microsoft.com/office/drawing/2014/main" id="{1AD63C40-092E-5848-D2BB-E0E56A4B3F4C}"/>
              </a:ext>
            </a:extLst>
          </p:cNvPr>
          <p:cNvSpPr>
            <a:spLocks noGrp="1"/>
          </p:cNvSpPr>
          <p:nvPr>
            <p:ph type="ftr" sz="quarter" idx="11"/>
          </p:nvPr>
        </p:nvSpPr>
        <p:spPr/>
        <p:txBody>
          <a:bodyPr/>
          <a:lstStyle/>
          <a:p>
            <a:endParaRPr lang="sr-Latn-RS"/>
          </a:p>
        </p:txBody>
      </p:sp>
      <p:sp>
        <p:nvSpPr>
          <p:cNvPr id="9" name="Slide Number Placeholder 8">
            <a:extLst>
              <a:ext uri="{FF2B5EF4-FFF2-40B4-BE49-F238E27FC236}">
                <a16:creationId xmlns:a16="http://schemas.microsoft.com/office/drawing/2014/main" id="{6B5DDCF2-C45B-6FE2-2698-23F4D072DBDC}"/>
              </a:ext>
            </a:extLst>
          </p:cNvPr>
          <p:cNvSpPr>
            <a:spLocks noGrp="1"/>
          </p:cNvSpPr>
          <p:nvPr>
            <p:ph type="sldNum" sz="quarter" idx="12"/>
          </p:nvPr>
        </p:nvSpPr>
        <p:spPr/>
        <p:txBody>
          <a:bodyPr/>
          <a:lstStyle/>
          <a:p>
            <a:fld id="{797CD44A-A74B-44BC-B810-847C3D6D8079}" type="slidenum">
              <a:rPr lang="sr-Latn-RS" smtClean="0"/>
              <a:t>‹#›</a:t>
            </a:fld>
            <a:endParaRPr lang="sr-Latn-RS"/>
          </a:p>
        </p:txBody>
      </p:sp>
    </p:spTree>
    <p:extLst>
      <p:ext uri="{BB962C8B-B14F-4D97-AF65-F5344CB8AC3E}">
        <p14:creationId xmlns:p14="http://schemas.microsoft.com/office/powerpoint/2010/main" val="14941617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94AA78-672F-C88D-BE9B-6D07DB0BB0B1}"/>
              </a:ext>
            </a:extLst>
          </p:cNvPr>
          <p:cNvSpPr>
            <a:spLocks noGrp="1"/>
          </p:cNvSpPr>
          <p:nvPr>
            <p:ph type="title"/>
          </p:nvPr>
        </p:nvSpPr>
        <p:spPr/>
        <p:txBody>
          <a:bodyPr/>
          <a:lstStyle/>
          <a:p>
            <a:r>
              <a:rPr lang="en-US"/>
              <a:t>Click to edit Master title style</a:t>
            </a:r>
            <a:endParaRPr lang="sr-Latn-RS"/>
          </a:p>
        </p:txBody>
      </p:sp>
      <p:sp>
        <p:nvSpPr>
          <p:cNvPr id="3" name="Date Placeholder 2">
            <a:extLst>
              <a:ext uri="{FF2B5EF4-FFF2-40B4-BE49-F238E27FC236}">
                <a16:creationId xmlns:a16="http://schemas.microsoft.com/office/drawing/2014/main" id="{0BC30F3E-4720-10FE-2711-28F3ED9E9E74}"/>
              </a:ext>
            </a:extLst>
          </p:cNvPr>
          <p:cNvSpPr>
            <a:spLocks noGrp="1"/>
          </p:cNvSpPr>
          <p:nvPr>
            <p:ph type="dt" sz="half" idx="10"/>
          </p:nvPr>
        </p:nvSpPr>
        <p:spPr/>
        <p:txBody>
          <a:bodyPr/>
          <a:lstStyle/>
          <a:p>
            <a:fld id="{022770FE-9DA5-459A-881D-19E690A7F0C9}" type="datetimeFigureOut">
              <a:rPr lang="sr-Latn-RS" smtClean="0"/>
              <a:t>24.11.2022.</a:t>
            </a:fld>
            <a:endParaRPr lang="sr-Latn-RS"/>
          </a:p>
        </p:txBody>
      </p:sp>
      <p:sp>
        <p:nvSpPr>
          <p:cNvPr id="4" name="Footer Placeholder 3">
            <a:extLst>
              <a:ext uri="{FF2B5EF4-FFF2-40B4-BE49-F238E27FC236}">
                <a16:creationId xmlns:a16="http://schemas.microsoft.com/office/drawing/2014/main" id="{B8784C57-C88E-83D8-1611-49680D5092EC}"/>
              </a:ext>
            </a:extLst>
          </p:cNvPr>
          <p:cNvSpPr>
            <a:spLocks noGrp="1"/>
          </p:cNvSpPr>
          <p:nvPr>
            <p:ph type="ftr" sz="quarter" idx="11"/>
          </p:nvPr>
        </p:nvSpPr>
        <p:spPr/>
        <p:txBody>
          <a:bodyPr/>
          <a:lstStyle/>
          <a:p>
            <a:endParaRPr lang="sr-Latn-RS"/>
          </a:p>
        </p:txBody>
      </p:sp>
      <p:sp>
        <p:nvSpPr>
          <p:cNvPr id="5" name="Slide Number Placeholder 4">
            <a:extLst>
              <a:ext uri="{FF2B5EF4-FFF2-40B4-BE49-F238E27FC236}">
                <a16:creationId xmlns:a16="http://schemas.microsoft.com/office/drawing/2014/main" id="{F35CA599-266D-BF22-8E84-8DF4B3D376A3}"/>
              </a:ext>
            </a:extLst>
          </p:cNvPr>
          <p:cNvSpPr>
            <a:spLocks noGrp="1"/>
          </p:cNvSpPr>
          <p:nvPr>
            <p:ph type="sldNum" sz="quarter" idx="12"/>
          </p:nvPr>
        </p:nvSpPr>
        <p:spPr/>
        <p:txBody>
          <a:bodyPr/>
          <a:lstStyle/>
          <a:p>
            <a:fld id="{797CD44A-A74B-44BC-B810-847C3D6D8079}" type="slidenum">
              <a:rPr lang="sr-Latn-RS" smtClean="0"/>
              <a:t>‹#›</a:t>
            </a:fld>
            <a:endParaRPr lang="sr-Latn-RS"/>
          </a:p>
        </p:txBody>
      </p:sp>
    </p:spTree>
    <p:extLst>
      <p:ext uri="{BB962C8B-B14F-4D97-AF65-F5344CB8AC3E}">
        <p14:creationId xmlns:p14="http://schemas.microsoft.com/office/powerpoint/2010/main" val="13374691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DF1BB19-A945-954C-8B86-45394B93F543}"/>
              </a:ext>
            </a:extLst>
          </p:cNvPr>
          <p:cNvSpPr>
            <a:spLocks noGrp="1"/>
          </p:cNvSpPr>
          <p:nvPr>
            <p:ph type="dt" sz="half" idx="10"/>
          </p:nvPr>
        </p:nvSpPr>
        <p:spPr/>
        <p:txBody>
          <a:bodyPr/>
          <a:lstStyle/>
          <a:p>
            <a:fld id="{022770FE-9DA5-459A-881D-19E690A7F0C9}" type="datetimeFigureOut">
              <a:rPr lang="sr-Latn-RS" smtClean="0"/>
              <a:t>24.11.2022.</a:t>
            </a:fld>
            <a:endParaRPr lang="sr-Latn-RS"/>
          </a:p>
        </p:txBody>
      </p:sp>
      <p:sp>
        <p:nvSpPr>
          <p:cNvPr id="3" name="Footer Placeholder 2">
            <a:extLst>
              <a:ext uri="{FF2B5EF4-FFF2-40B4-BE49-F238E27FC236}">
                <a16:creationId xmlns:a16="http://schemas.microsoft.com/office/drawing/2014/main" id="{04EE3DFD-ADF6-AE70-A42A-E72EE5D77438}"/>
              </a:ext>
            </a:extLst>
          </p:cNvPr>
          <p:cNvSpPr>
            <a:spLocks noGrp="1"/>
          </p:cNvSpPr>
          <p:nvPr>
            <p:ph type="ftr" sz="quarter" idx="11"/>
          </p:nvPr>
        </p:nvSpPr>
        <p:spPr/>
        <p:txBody>
          <a:bodyPr/>
          <a:lstStyle/>
          <a:p>
            <a:endParaRPr lang="sr-Latn-RS"/>
          </a:p>
        </p:txBody>
      </p:sp>
      <p:sp>
        <p:nvSpPr>
          <p:cNvPr id="4" name="Slide Number Placeholder 3">
            <a:extLst>
              <a:ext uri="{FF2B5EF4-FFF2-40B4-BE49-F238E27FC236}">
                <a16:creationId xmlns:a16="http://schemas.microsoft.com/office/drawing/2014/main" id="{C27FDF7F-F9D4-7904-4E2C-0E528DD66744}"/>
              </a:ext>
            </a:extLst>
          </p:cNvPr>
          <p:cNvSpPr>
            <a:spLocks noGrp="1"/>
          </p:cNvSpPr>
          <p:nvPr>
            <p:ph type="sldNum" sz="quarter" idx="12"/>
          </p:nvPr>
        </p:nvSpPr>
        <p:spPr/>
        <p:txBody>
          <a:bodyPr/>
          <a:lstStyle/>
          <a:p>
            <a:fld id="{797CD44A-A74B-44BC-B810-847C3D6D8079}" type="slidenum">
              <a:rPr lang="sr-Latn-RS" smtClean="0"/>
              <a:t>‹#›</a:t>
            </a:fld>
            <a:endParaRPr lang="sr-Latn-RS"/>
          </a:p>
        </p:txBody>
      </p:sp>
    </p:spTree>
    <p:extLst>
      <p:ext uri="{BB962C8B-B14F-4D97-AF65-F5344CB8AC3E}">
        <p14:creationId xmlns:p14="http://schemas.microsoft.com/office/powerpoint/2010/main" val="25990632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58A62F-F8D8-8288-D06D-BCDB53549E7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sr-Latn-RS"/>
          </a:p>
        </p:txBody>
      </p:sp>
      <p:sp>
        <p:nvSpPr>
          <p:cNvPr id="3" name="Content Placeholder 2">
            <a:extLst>
              <a:ext uri="{FF2B5EF4-FFF2-40B4-BE49-F238E27FC236}">
                <a16:creationId xmlns:a16="http://schemas.microsoft.com/office/drawing/2014/main" id="{F570CC5D-70BE-34B6-5722-CAF759750B0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r-Latn-RS"/>
          </a:p>
        </p:txBody>
      </p:sp>
      <p:sp>
        <p:nvSpPr>
          <p:cNvPr id="4" name="Text Placeholder 3">
            <a:extLst>
              <a:ext uri="{FF2B5EF4-FFF2-40B4-BE49-F238E27FC236}">
                <a16:creationId xmlns:a16="http://schemas.microsoft.com/office/drawing/2014/main" id="{E2C679E2-080B-8EF0-D3CE-CE937E7A637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CA3FD6A-60F5-3BDB-973B-59A0149DBF78}"/>
              </a:ext>
            </a:extLst>
          </p:cNvPr>
          <p:cNvSpPr>
            <a:spLocks noGrp="1"/>
          </p:cNvSpPr>
          <p:nvPr>
            <p:ph type="dt" sz="half" idx="10"/>
          </p:nvPr>
        </p:nvSpPr>
        <p:spPr/>
        <p:txBody>
          <a:bodyPr/>
          <a:lstStyle/>
          <a:p>
            <a:fld id="{022770FE-9DA5-459A-881D-19E690A7F0C9}" type="datetimeFigureOut">
              <a:rPr lang="sr-Latn-RS" smtClean="0"/>
              <a:t>24.11.2022.</a:t>
            </a:fld>
            <a:endParaRPr lang="sr-Latn-RS"/>
          </a:p>
        </p:txBody>
      </p:sp>
      <p:sp>
        <p:nvSpPr>
          <p:cNvPr id="6" name="Footer Placeholder 5">
            <a:extLst>
              <a:ext uri="{FF2B5EF4-FFF2-40B4-BE49-F238E27FC236}">
                <a16:creationId xmlns:a16="http://schemas.microsoft.com/office/drawing/2014/main" id="{7522E658-966A-2311-6C61-E3059FCB04B7}"/>
              </a:ext>
            </a:extLst>
          </p:cNvPr>
          <p:cNvSpPr>
            <a:spLocks noGrp="1"/>
          </p:cNvSpPr>
          <p:nvPr>
            <p:ph type="ftr" sz="quarter" idx="11"/>
          </p:nvPr>
        </p:nvSpPr>
        <p:spPr/>
        <p:txBody>
          <a:bodyPr/>
          <a:lstStyle/>
          <a:p>
            <a:endParaRPr lang="sr-Latn-RS"/>
          </a:p>
        </p:txBody>
      </p:sp>
      <p:sp>
        <p:nvSpPr>
          <p:cNvPr id="7" name="Slide Number Placeholder 6">
            <a:extLst>
              <a:ext uri="{FF2B5EF4-FFF2-40B4-BE49-F238E27FC236}">
                <a16:creationId xmlns:a16="http://schemas.microsoft.com/office/drawing/2014/main" id="{1CDCEDB7-E354-62B1-5E93-D55088D00C50}"/>
              </a:ext>
            </a:extLst>
          </p:cNvPr>
          <p:cNvSpPr>
            <a:spLocks noGrp="1"/>
          </p:cNvSpPr>
          <p:nvPr>
            <p:ph type="sldNum" sz="quarter" idx="12"/>
          </p:nvPr>
        </p:nvSpPr>
        <p:spPr/>
        <p:txBody>
          <a:bodyPr/>
          <a:lstStyle/>
          <a:p>
            <a:fld id="{797CD44A-A74B-44BC-B810-847C3D6D8079}" type="slidenum">
              <a:rPr lang="sr-Latn-RS" smtClean="0"/>
              <a:t>‹#›</a:t>
            </a:fld>
            <a:endParaRPr lang="sr-Latn-RS"/>
          </a:p>
        </p:txBody>
      </p:sp>
    </p:spTree>
    <p:extLst>
      <p:ext uri="{BB962C8B-B14F-4D97-AF65-F5344CB8AC3E}">
        <p14:creationId xmlns:p14="http://schemas.microsoft.com/office/powerpoint/2010/main" val="3736058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9FB38A-1430-46A0-F608-506533D0C7E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sr-Latn-RS"/>
          </a:p>
        </p:txBody>
      </p:sp>
      <p:sp>
        <p:nvSpPr>
          <p:cNvPr id="3" name="Picture Placeholder 2">
            <a:extLst>
              <a:ext uri="{FF2B5EF4-FFF2-40B4-BE49-F238E27FC236}">
                <a16:creationId xmlns:a16="http://schemas.microsoft.com/office/drawing/2014/main" id="{C9C21F8A-7E14-A613-3235-5D52EC89280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r-Latn-RS"/>
          </a:p>
        </p:txBody>
      </p:sp>
      <p:sp>
        <p:nvSpPr>
          <p:cNvPr id="4" name="Text Placeholder 3">
            <a:extLst>
              <a:ext uri="{FF2B5EF4-FFF2-40B4-BE49-F238E27FC236}">
                <a16:creationId xmlns:a16="http://schemas.microsoft.com/office/drawing/2014/main" id="{1712470D-CF89-92E0-5C78-C87FEA31032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2F497A1-3002-3DB1-1133-428F2A576901}"/>
              </a:ext>
            </a:extLst>
          </p:cNvPr>
          <p:cNvSpPr>
            <a:spLocks noGrp="1"/>
          </p:cNvSpPr>
          <p:nvPr>
            <p:ph type="dt" sz="half" idx="10"/>
          </p:nvPr>
        </p:nvSpPr>
        <p:spPr/>
        <p:txBody>
          <a:bodyPr/>
          <a:lstStyle/>
          <a:p>
            <a:fld id="{022770FE-9DA5-459A-881D-19E690A7F0C9}" type="datetimeFigureOut">
              <a:rPr lang="sr-Latn-RS" smtClean="0"/>
              <a:t>24.11.2022.</a:t>
            </a:fld>
            <a:endParaRPr lang="sr-Latn-RS"/>
          </a:p>
        </p:txBody>
      </p:sp>
      <p:sp>
        <p:nvSpPr>
          <p:cNvPr id="6" name="Footer Placeholder 5">
            <a:extLst>
              <a:ext uri="{FF2B5EF4-FFF2-40B4-BE49-F238E27FC236}">
                <a16:creationId xmlns:a16="http://schemas.microsoft.com/office/drawing/2014/main" id="{43E87C79-E3F1-7CF1-10B3-DB2F57D95B69}"/>
              </a:ext>
            </a:extLst>
          </p:cNvPr>
          <p:cNvSpPr>
            <a:spLocks noGrp="1"/>
          </p:cNvSpPr>
          <p:nvPr>
            <p:ph type="ftr" sz="quarter" idx="11"/>
          </p:nvPr>
        </p:nvSpPr>
        <p:spPr/>
        <p:txBody>
          <a:bodyPr/>
          <a:lstStyle/>
          <a:p>
            <a:endParaRPr lang="sr-Latn-RS"/>
          </a:p>
        </p:txBody>
      </p:sp>
      <p:sp>
        <p:nvSpPr>
          <p:cNvPr id="7" name="Slide Number Placeholder 6">
            <a:extLst>
              <a:ext uri="{FF2B5EF4-FFF2-40B4-BE49-F238E27FC236}">
                <a16:creationId xmlns:a16="http://schemas.microsoft.com/office/drawing/2014/main" id="{75D78C35-C1BD-5ABA-1CB6-F8D9B4ED202D}"/>
              </a:ext>
            </a:extLst>
          </p:cNvPr>
          <p:cNvSpPr>
            <a:spLocks noGrp="1"/>
          </p:cNvSpPr>
          <p:nvPr>
            <p:ph type="sldNum" sz="quarter" idx="12"/>
          </p:nvPr>
        </p:nvSpPr>
        <p:spPr/>
        <p:txBody>
          <a:bodyPr/>
          <a:lstStyle/>
          <a:p>
            <a:fld id="{797CD44A-A74B-44BC-B810-847C3D6D8079}" type="slidenum">
              <a:rPr lang="sr-Latn-RS" smtClean="0"/>
              <a:t>‹#›</a:t>
            </a:fld>
            <a:endParaRPr lang="sr-Latn-RS"/>
          </a:p>
        </p:txBody>
      </p:sp>
    </p:spTree>
    <p:extLst>
      <p:ext uri="{BB962C8B-B14F-4D97-AF65-F5344CB8AC3E}">
        <p14:creationId xmlns:p14="http://schemas.microsoft.com/office/powerpoint/2010/main" val="28782366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AABB46-6E1A-7C0D-8EBD-5606E7AB3989}"/>
              </a:ext>
            </a:extLst>
          </p:cNvPr>
          <p:cNvSpPr>
            <a:spLocks noGrp="1"/>
          </p:cNvSpPr>
          <p:nvPr>
            <p:ph type="title"/>
          </p:nvPr>
        </p:nvSpPr>
        <p:spPr/>
        <p:txBody>
          <a:bodyPr/>
          <a:lstStyle/>
          <a:p>
            <a:r>
              <a:rPr lang="en-US"/>
              <a:t>Click to edit Master title style</a:t>
            </a:r>
            <a:endParaRPr lang="sr-Latn-RS"/>
          </a:p>
        </p:txBody>
      </p:sp>
      <p:sp>
        <p:nvSpPr>
          <p:cNvPr id="3" name="Vertical Text Placeholder 2">
            <a:extLst>
              <a:ext uri="{FF2B5EF4-FFF2-40B4-BE49-F238E27FC236}">
                <a16:creationId xmlns:a16="http://schemas.microsoft.com/office/drawing/2014/main" id="{8368A3A1-08E0-56BF-E18B-761EEBC0C5F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r-Latn-RS"/>
          </a:p>
        </p:txBody>
      </p:sp>
      <p:sp>
        <p:nvSpPr>
          <p:cNvPr id="4" name="Date Placeholder 3">
            <a:extLst>
              <a:ext uri="{FF2B5EF4-FFF2-40B4-BE49-F238E27FC236}">
                <a16:creationId xmlns:a16="http://schemas.microsoft.com/office/drawing/2014/main" id="{A7974A5C-E12B-AC2F-AA08-5F5198D5EF98}"/>
              </a:ext>
            </a:extLst>
          </p:cNvPr>
          <p:cNvSpPr>
            <a:spLocks noGrp="1"/>
          </p:cNvSpPr>
          <p:nvPr>
            <p:ph type="dt" sz="half" idx="10"/>
          </p:nvPr>
        </p:nvSpPr>
        <p:spPr/>
        <p:txBody>
          <a:bodyPr/>
          <a:lstStyle/>
          <a:p>
            <a:fld id="{022770FE-9DA5-459A-881D-19E690A7F0C9}" type="datetimeFigureOut">
              <a:rPr lang="sr-Latn-RS" smtClean="0"/>
              <a:t>24.11.2022.</a:t>
            </a:fld>
            <a:endParaRPr lang="sr-Latn-RS"/>
          </a:p>
        </p:txBody>
      </p:sp>
      <p:sp>
        <p:nvSpPr>
          <p:cNvPr id="5" name="Footer Placeholder 4">
            <a:extLst>
              <a:ext uri="{FF2B5EF4-FFF2-40B4-BE49-F238E27FC236}">
                <a16:creationId xmlns:a16="http://schemas.microsoft.com/office/drawing/2014/main" id="{43C37E8E-4DB1-92BA-0965-85232FED7D18}"/>
              </a:ext>
            </a:extLst>
          </p:cNvPr>
          <p:cNvSpPr>
            <a:spLocks noGrp="1"/>
          </p:cNvSpPr>
          <p:nvPr>
            <p:ph type="ftr" sz="quarter" idx="11"/>
          </p:nvPr>
        </p:nvSpPr>
        <p:spPr/>
        <p:txBody>
          <a:bodyPr/>
          <a:lstStyle/>
          <a:p>
            <a:endParaRPr lang="sr-Latn-RS"/>
          </a:p>
        </p:txBody>
      </p:sp>
      <p:sp>
        <p:nvSpPr>
          <p:cNvPr id="6" name="Slide Number Placeholder 5">
            <a:extLst>
              <a:ext uri="{FF2B5EF4-FFF2-40B4-BE49-F238E27FC236}">
                <a16:creationId xmlns:a16="http://schemas.microsoft.com/office/drawing/2014/main" id="{2CBDC1E7-4B24-60A8-6258-5C1E2643205F}"/>
              </a:ext>
            </a:extLst>
          </p:cNvPr>
          <p:cNvSpPr>
            <a:spLocks noGrp="1"/>
          </p:cNvSpPr>
          <p:nvPr>
            <p:ph type="sldNum" sz="quarter" idx="12"/>
          </p:nvPr>
        </p:nvSpPr>
        <p:spPr/>
        <p:txBody>
          <a:bodyPr/>
          <a:lstStyle/>
          <a:p>
            <a:fld id="{797CD44A-A74B-44BC-B810-847C3D6D8079}" type="slidenum">
              <a:rPr lang="sr-Latn-RS" smtClean="0"/>
              <a:t>‹#›</a:t>
            </a:fld>
            <a:endParaRPr lang="sr-Latn-RS"/>
          </a:p>
        </p:txBody>
      </p:sp>
    </p:spTree>
    <p:extLst>
      <p:ext uri="{BB962C8B-B14F-4D97-AF65-F5344CB8AC3E}">
        <p14:creationId xmlns:p14="http://schemas.microsoft.com/office/powerpoint/2010/main" val="41126517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FBB318C-B16C-DF2A-267F-CE8480F01E5F}"/>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sr-Latn-RS"/>
          </a:p>
        </p:txBody>
      </p:sp>
      <p:sp>
        <p:nvSpPr>
          <p:cNvPr id="3" name="Vertical Text Placeholder 2">
            <a:extLst>
              <a:ext uri="{FF2B5EF4-FFF2-40B4-BE49-F238E27FC236}">
                <a16:creationId xmlns:a16="http://schemas.microsoft.com/office/drawing/2014/main" id="{0B166B2E-482F-60BB-81BF-4B515C16865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r-Latn-RS"/>
          </a:p>
        </p:txBody>
      </p:sp>
      <p:sp>
        <p:nvSpPr>
          <p:cNvPr id="4" name="Date Placeholder 3">
            <a:extLst>
              <a:ext uri="{FF2B5EF4-FFF2-40B4-BE49-F238E27FC236}">
                <a16:creationId xmlns:a16="http://schemas.microsoft.com/office/drawing/2014/main" id="{DF00FDF6-689C-0F0E-92DA-AE6DBD7AFFA6}"/>
              </a:ext>
            </a:extLst>
          </p:cNvPr>
          <p:cNvSpPr>
            <a:spLocks noGrp="1"/>
          </p:cNvSpPr>
          <p:nvPr>
            <p:ph type="dt" sz="half" idx="10"/>
          </p:nvPr>
        </p:nvSpPr>
        <p:spPr/>
        <p:txBody>
          <a:bodyPr/>
          <a:lstStyle/>
          <a:p>
            <a:fld id="{022770FE-9DA5-459A-881D-19E690A7F0C9}" type="datetimeFigureOut">
              <a:rPr lang="sr-Latn-RS" smtClean="0"/>
              <a:t>24.11.2022.</a:t>
            </a:fld>
            <a:endParaRPr lang="sr-Latn-RS"/>
          </a:p>
        </p:txBody>
      </p:sp>
      <p:sp>
        <p:nvSpPr>
          <p:cNvPr id="5" name="Footer Placeholder 4">
            <a:extLst>
              <a:ext uri="{FF2B5EF4-FFF2-40B4-BE49-F238E27FC236}">
                <a16:creationId xmlns:a16="http://schemas.microsoft.com/office/drawing/2014/main" id="{4A274741-E64F-A26E-5D90-C6514DF46BDC}"/>
              </a:ext>
            </a:extLst>
          </p:cNvPr>
          <p:cNvSpPr>
            <a:spLocks noGrp="1"/>
          </p:cNvSpPr>
          <p:nvPr>
            <p:ph type="ftr" sz="quarter" idx="11"/>
          </p:nvPr>
        </p:nvSpPr>
        <p:spPr/>
        <p:txBody>
          <a:bodyPr/>
          <a:lstStyle/>
          <a:p>
            <a:endParaRPr lang="sr-Latn-RS"/>
          </a:p>
        </p:txBody>
      </p:sp>
      <p:sp>
        <p:nvSpPr>
          <p:cNvPr id="6" name="Slide Number Placeholder 5">
            <a:extLst>
              <a:ext uri="{FF2B5EF4-FFF2-40B4-BE49-F238E27FC236}">
                <a16:creationId xmlns:a16="http://schemas.microsoft.com/office/drawing/2014/main" id="{884D0269-6A85-4DBC-897F-87555AF42A6A}"/>
              </a:ext>
            </a:extLst>
          </p:cNvPr>
          <p:cNvSpPr>
            <a:spLocks noGrp="1"/>
          </p:cNvSpPr>
          <p:nvPr>
            <p:ph type="sldNum" sz="quarter" idx="12"/>
          </p:nvPr>
        </p:nvSpPr>
        <p:spPr/>
        <p:txBody>
          <a:bodyPr/>
          <a:lstStyle/>
          <a:p>
            <a:fld id="{797CD44A-A74B-44BC-B810-847C3D6D8079}" type="slidenum">
              <a:rPr lang="sr-Latn-RS" smtClean="0"/>
              <a:t>‹#›</a:t>
            </a:fld>
            <a:endParaRPr lang="sr-Latn-RS"/>
          </a:p>
        </p:txBody>
      </p:sp>
    </p:spTree>
    <p:extLst>
      <p:ext uri="{BB962C8B-B14F-4D97-AF65-F5344CB8AC3E}">
        <p14:creationId xmlns:p14="http://schemas.microsoft.com/office/powerpoint/2010/main" val="24755389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6A25C6F-7DF0-541F-80F3-A1845808FB3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sr-Latn-RS"/>
          </a:p>
        </p:txBody>
      </p:sp>
      <p:sp>
        <p:nvSpPr>
          <p:cNvPr id="3" name="Text Placeholder 2">
            <a:extLst>
              <a:ext uri="{FF2B5EF4-FFF2-40B4-BE49-F238E27FC236}">
                <a16:creationId xmlns:a16="http://schemas.microsoft.com/office/drawing/2014/main" id="{4C87F7D8-9DDD-BC37-AD61-FA348F9B89A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r-Latn-RS"/>
          </a:p>
        </p:txBody>
      </p:sp>
      <p:sp>
        <p:nvSpPr>
          <p:cNvPr id="4" name="Date Placeholder 3">
            <a:extLst>
              <a:ext uri="{FF2B5EF4-FFF2-40B4-BE49-F238E27FC236}">
                <a16:creationId xmlns:a16="http://schemas.microsoft.com/office/drawing/2014/main" id="{AB174830-E933-3E78-93BC-4F6D7103FBF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22770FE-9DA5-459A-881D-19E690A7F0C9}" type="datetimeFigureOut">
              <a:rPr lang="sr-Latn-RS" smtClean="0"/>
              <a:t>24.11.2022.</a:t>
            </a:fld>
            <a:endParaRPr lang="sr-Latn-RS"/>
          </a:p>
        </p:txBody>
      </p:sp>
      <p:sp>
        <p:nvSpPr>
          <p:cNvPr id="5" name="Footer Placeholder 4">
            <a:extLst>
              <a:ext uri="{FF2B5EF4-FFF2-40B4-BE49-F238E27FC236}">
                <a16:creationId xmlns:a16="http://schemas.microsoft.com/office/drawing/2014/main" id="{E7DB426C-97FC-8570-73A8-5E734058170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sr-Latn-RS"/>
          </a:p>
        </p:txBody>
      </p:sp>
      <p:sp>
        <p:nvSpPr>
          <p:cNvPr id="6" name="Slide Number Placeholder 5">
            <a:extLst>
              <a:ext uri="{FF2B5EF4-FFF2-40B4-BE49-F238E27FC236}">
                <a16:creationId xmlns:a16="http://schemas.microsoft.com/office/drawing/2014/main" id="{FB0E5526-9A01-2882-6865-5AF3A6DECD3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97CD44A-A74B-44BC-B810-847C3D6D8079}" type="slidenum">
              <a:rPr lang="sr-Latn-RS" smtClean="0"/>
              <a:t>‹#›</a:t>
            </a:fld>
            <a:endParaRPr lang="sr-Latn-RS"/>
          </a:p>
        </p:txBody>
      </p:sp>
    </p:spTree>
    <p:extLst>
      <p:ext uri="{BB962C8B-B14F-4D97-AF65-F5344CB8AC3E}">
        <p14:creationId xmlns:p14="http://schemas.microsoft.com/office/powerpoint/2010/main" val="215795265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r-Latn-R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8A7335-CB4C-1299-04A0-65185F4A50B2}"/>
              </a:ext>
            </a:extLst>
          </p:cNvPr>
          <p:cNvSpPr>
            <a:spLocks noGrp="1"/>
          </p:cNvSpPr>
          <p:nvPr>
            <p:ph type="ctrTitle"/>
          </p:nvPr>
        </p:nvSpPr>
        <p:spPr>
          <a:xfrm>
            <a:off x="1524000" y="363895"/>
            <a:ext cx="9144000" cy="1343608"/>
          </a:xfrm>
        </p:spPr>
        <p:txBody>
          <a:bodyPr>
            <a:normAutofit/>
          </a:bodyPr>
          <a:lstStyle/>
          <a:p>
            <a:r>
              <a:rPr lang="en-US" sz="3200" b="1" dirty="0">
                <a:solidFill>
                  <a:srgbClr val="FF0000"/>
                </a:solidFill>
              </a:rPr>
              <a:t>19.</a:t>
            </a:r>
            <a:r>
              <a:rPr lang="sr-Cyrl-RS" sz="3200" b="1" dirty="0">
                <a:solidFill>
                  <a:srgbClr val="FF0000"/>
                </a:solidFill>
              </a:rPr>
              <a:t>Новембар</a:t>
            </a:r>
            <a:br>
              <a:rPr lang="sr-Cyrl-RS" sz="3200" b="1" dirty="0">
                <a:solidFill>
                  <a:srgbClr val="FF0000"/>
                </a:solidFill>
              </a:rPr>
            </a:br>
            <a:r>
              <a:rPr lang="sr-Cyrl-RS" sz="3200" b="1" dirty="0">
                <a:solidFill>
                  <a:srgbClr val="FF0000"/>
                </a:solidFill>
              </a:rPr>
              <a:t>Светски </a:t>
            </a:r>
            <a:r>
              <a:rPr lang="sr-Cyrl-RS" sz="3200" b="1">
                <a:solidFill>
                  <a:srgbClr val="FF0000"/>
                </a:solidFill>
              </a:rPr>
              <a:t>дан превенције злостављања деце</a:t>
            </a:r>
            <a:endParaRPr lang="sr-Latn-RS" sz="3200" b="1" dirty="0">
              <a:solidFill>
                <a:srgbClr val="FF0000"/>
              </a:solidFill>
            </a:endParaRPr>
          </a:p>
        </p:txBody>
      </p:sp>
      <p:pic>
        <p:nvPicPr>
          <p:cNvPr id="7" name="Picture 6">
            <a:extLst>
              <a:ext uri="{FF2B5EF4-FFF2-40B4-BE49-F238E27FC236}">
                <a16:creationId xmlns:a16="http://schemas.microsoft.com/office/drawing/2014/main" id="{33ED639E-4960-6084-0814-2AC9CB5CC047}"/>
              </a:ext>
            </a:extLst>
          </p:cNvPr>
          <p:cNvPicPr>
            <a:picLocks noChangeAspect="1"/>
          </p:cNvPicPr>
          <p:nvPr/>
        </p:nvPicPr>
        <p:blipFill>
          <a:blip r:embed="rId2"/>
          <a:stretch>
            <a:fillRect/>
          </a:stretch>
        </p:blipFill>
        <p:spPr>
          <a:xfrm>
            <a:off x="3559844" y="2034073"/>
            <a:ext cx="5072312" cy="4366726"/>
          </a:xfrm>
          <a:prstGeom prst="rect">
            <a:avLst/>
          </a:prstGeom>
        </p:spPr>
      </p:pic>
      <p:sp>
        <p:nvSpPr>
          <p:cNvPr id="3" name="Subtitle 2">
            <a:extLst>
              <a:ext uri="{FF2B5EF4-FFF2-40B4-BE49-F238E27FC236}">
                <a16:creationId xmlns:a16="http://schemas.microsoft.com/office/drawing/2014/main" id="{42966FE1-D79B-9B89-815B-11B4D39E46AA}"/>
              </a:ext>
            </a:extLst>
          </p:cNvPr>
          <p:cNvSpPr>
            <a:spLocks noGrp="1"/>
          </p:cNvSpPr>
          <p:nvPr>
            <p:ph type="subTitle" idx="1"/>
          </p:nvPr>
        </p:nvSpPr>
        <p:spPr>
          <a:xfrm flipV="1">
            <a:off x="1523999" y="5257799"/>
            <a:ext cx="9215535" cy="45719"/>
          </a:xfrm>
        </p:spPr>
        <p:txBody>
          <a:bodyPr>
            <a:normAutofit fontScale="25000" lnSpcReduction="20000"/>
          </a:bodyPr>
          <a:lstStyle/>
          <a:p>
            <a:endParaRPr lang="sr-Latn-RS" dirty="0"/>
          </a:p>
        </p:txBody>
      </p:sp>
    </p:spTree>
    <p:extLst>
      <p:ext uri="{BB962C8B-B14F-4D97-AF65-F5344CB8AC3E}">
        <p14:creationId xmlns:p14="http://schemas.microsoft.com/office/powerpoint/2010/main" val="36686586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7A9AE4-9822-0BB6-B1CD-1A8256FAAC38}"/>
              </a:ext>
            </a:extLst>
          </p:cNvPr>
          <p:cNvSpPr>
            <a:spLocks noGrp="1"/>
          </p:cNvSpPr>
          <p:nvPr>
            <p:ph type="title"/>
          </p:nvPr>
        </p:nvSpPr>
        <p:spPr>
          <a:xfrm flipV="1">
            <a:off x="838200" y="319406"/>
            <a:ext cx="10515600" cy="45719"/>
          </a:xfrm>
        </p:spPr>
        <p:txBody>
          <a:bodyPr>
            <a:normAutofit fontScale="90000"/>
          </a:bodyPr>
          <a:lstStyle/>
          <a:p>
            <a:endParaRPr lang="sr-Latn-RS" dirty="0"/>
          </a:p>
        </p:txBody>
      </p:sp>
      <p:sp>
        <p:nvSpPr>
          <p:cNvPr id="3" name="Content Placeholder 2">
            <a:extLst>
              <a:ext uri="{FF2B5EF4-FFF2-40B4-BE49-F238E27FC236}">
                <a16:creationId xmlns:a16="http://schemas.microsoft.com/office/drawing/2014/main" id="{ED8E05E9-7CA2-41D7-26DB-1BF6792E98FB}"/>
              </a:ext>
            </a:extLst>
          </p:cNvPr>
          <p:cNvSpPr>
            <a:spLocks noGrp="1"/>
          </p:cNvSpPr>
          <p:nvPr>
            <p:ph idx="1"/>
          </p:nvPr>
        </p:nvSpPr>
        <p:spPr>
          <a:xfrm>
            <a:off x="625152" y="459000"/>
            <a:ext cx="10235682" cy="6219189"/>
          </a:xfrm>
        </p:spPr>
        <p:txBody>
          <a:bodyPr>
            <a:normAutofit/>
          </a:bodyPr>
          <a:lstStyle/>
          <a:p>
            <a:pPr marL="0" indent="0">
              <a:buNone/>
            </a:pPr>
            <a:r>
              <a:rPr lang="sr-Cyrl-RS" sz="2000" dirty="0"/>
              <a:t>Сваке године, свуда у свету обележава се 19. новембар као Светски дан превенције злостављања деце, са циљем подизања нивоа свести и повећања осетљивости на појаву насиља,злостављања и занемаривања деце.Фондација Светског самита жена(</a:t>
            </a:r>
            <a:r>
              <a:rPr lang="en-US" sz="2000" dirty="0"/>
              <a:t>WWSF)</a:t>
            </a:r>
            <a:r>
              <a:rPr lang="sr-Cyrl-RS" sz="2000" dirty="0"/>
              <a:t>, невладина организација, покренула је 2000. године обележавање 19. новембра као Светског дана превенције злостављања деце.</a:t>
            </a:r>
          </a:p>
          <a:p>
            <a:pPr marL="0" indent="0">
              <a:buNone/>
            </a:pPr>
            <a:r>
              <a:rPr lang="sr-Cyrl-RS" sz="2000" dirty="0"/>
              <a:t>Злостављање деце тежак је проблем који изазива бројне последице на њихов развој.</a:t>
            </a:r>
          </a:p>
          <a:p>
            <a:pPr marL="0" indent="0">
              <a:buNone/>
            </a:pPr>
            <a:r>
              <a:rPr lang="sr-Cyrl-RS" sz="2000" dirty="0"/>
              <a:t>Светска здравствена организација сматра да злоупотреба или злоставлјање деце обухвата све облике физичког и емоционалног злостављања, сексуалну злоупотребу, занемаривање или немаран поступак, комерцијалну или другу експлоатацију што доводи до стварног или потенцијалног нарушавања здравља детета, његовог преживљавања, развоја или достојанства у оквиру односа који укључује одговорност, поверење или моћ. </a:t>
            </a:r>
          </a:p>
          <a:p>
            <a:pPr marL="0" indent="0">
              <a:buNone/>
            </a:pPr>
            <a:r>
              <a:rPr lang="sr-Cyrl-RS" sz="2000" dirty="0"/>
              <a:t>Права детета се крше на најразличитије начине и на различитим нивоима: од манипулисања децом у рекламне сврхе, политичке промоције, експлоатације дечијег рада, непоштовања њиховог идентитета и интегритета до тешких облика злостављања и занемаривања.</a:t>
            </a:r>
            <a:endParaRPr lang="sr-Latn-RS" sz="2000" dirty="0"/>
          </a:p>
        </p:txBody>
      </p:sp>
      <p:pic>
        <p:nvPicPr>
          <p:cNvPr id="7" name="Picture 6">
            <a:extLst>
              <a:ext uri="{FF2B5EF4-FFF2-40B4-BE49-F238E27FC236}">
                <a16:creationId xmlns:a16="http://schemas.microsoft.com/office/drawing/2014/main" id="{B272D4DE-51B6-18AE-9DEE-B9D64D5E8E57}"/>
              </a:ext>
            </a:extLst>
          </p:cNvPr>
          <p:cNvPicPr>
            <a:picLocks noChangeAspect="1"/>
          </p:cNvPicPr>
          <p:nvPr/>
        </p:nvPicPr>
        <p:blipFill>
          <a:blip r:embed="rId2"/>
          <a:stretch>
            <a:fillRect/>
          </a:stretch>
        </p:blipFill>
        <p:spPr>
          <a:xfrm>
            <a:off x="959498" y="5171689"/>
            <a:ext cx="2257143" cy="1590476"/>
          </a:xfrm>
          <a:prstGeom prst="rect">
            <a:avLst/>
          </a:prstGeom>
        </p:spPr>
      </p:pic>
      <p:pic>
        <p:nvPicPr>
          <p:cNvPr id="9" name="Picture 8">
            <a:extLst>
              <a:ext uri="{FF2B5EF4-FFF2-40B4-BE49-F238E27FC236}">
                <a16:creationId xmlns:a16="http://schemas.microsoft.com/office/drawing/2014/main" id="{210C4F8C-E427-1CEE-42A1-7079BBC225E9}"/>
              </a:ext>
            </a:extLst>
          </p:cNvPr>
          <p:cNvPicPr>
            <a:picLocks noChangeAspect="1"/>
          </p:cNvPicPr>
          <p:nvPr/>
        </p:nvPicPr>
        <p:blipFill>
          <a:blip r:embed="rId3"/>
          <a:stretch>
            <a:fillRect/>
          </a:stretch>
        </p:blipFill>
        <p:spPr>
          <a:xfrm>
            <a:off x="10680990" y="225531"/>
            <a:ext cx="1019048" cy="1146069"/>
          </a:xfrm>
          <a:prstGeom prst="rect">
            <a:avLst/>
          </a:prstGeom>
        </p:spPr>
      </p:pic>
      <p:pic>
        <p:nvPicPr>
          <p:cNvPr id="11" name="Picture 10">
            <a:extLst>
              <a:ext uri="{FF2B5EF4-FFF2-40B4-BE49-F238E27FC236}">
                <a16:creationId xmlns:a16="http://schemas.microsoft.com/office/drawing/2014/main" id="{48C9CBDA-7949-1807-F31C-72A9D2449115}"/>
              </a:ext>
            </a:extLst>
          </p:cNvPr>
          <p:cNvPicPr>
            <a:picLocks noChangeAspect="1"/>
          </p:cNvPicPr>
          <p:nvPr/>
        </p:nvPicPr>
        <p:blipFill>
          <a:blip r:embed="rId4"/>
          <a:stretch>
            <a:fillRect/>
          </a:stretch>
        </p:blipFill>
        <p:spPr>
          <a:xfrm>
            <a:off x="8575262" y="4852844"/>
            <a:ext cx="2778538" cy="1825345"/>
          </a:xfrm>
          <a:prstGeom prst="rect">
            <a:avLst/>
          </a:prstGeom>
        </p:spPr>
      </p:pic>
      <p:pic>
        <p:nvPicPr>
          <p:cNvPr id="13" name="Picture 12">
            <a:extLst>
              <a:ext uri="{FF2B5EF4-FFF2-40B4-BE49-F238E27FC236}">
                <a16:creationId xmlns:a16="http://schemas.microsoft.com/office/drawing/2014/main" id="{D4E72C66-287D-37A2-F137-E2C252A6BDA0}"/>
              </a:ext>
            </a:extLst>
          </p:cNvPr>
          <p:cNvPicPr>
            <a:picLocks noChangeAspect="1"/>
          </p:cNvPicPr>
          <p:nvPr/>
        </p:nvPicPr>
        <p:blipFill>
          <a:blip r:embed="rId5"/>
          <a:stretch>
            <a:fillRect/>
          </a:stretch>
        </p:blipFill>
        <p:spPr>
          <a:xfrm>
            <a:off x="4726249" y="4852844"/>
            <a:ext cx="1795849" cy="1908796"/>
          </a:xfrm>
          <a:prstGeom prst="rect">
            <a:avLst/>
          </a:prstGeom>
        </p:spPr>
      </p:pic>
    </p:spTree>
    <p:extLst>
      <p:ext uri="{BB962C8B-B14F-4D97-AF65-F5344CB8AC3E}">
        <p14:creationId xmlns:p14="http://schemas.microsoft.com/office/powerpoint/2010/main" val="14089659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6B2134-40FB-192D-6419-50229000144E}"/>
              </a:ext>
            </a:extLst>
          </p:cNvPr>
          <p:cNvSpPr>
            <a:spLocks noGrp="1"/>
          </p:cNvSpPr>
          <p:nvPr>
            <p:ph type="title"/>
          </p:nvPr>
        </p:nvSpPr>
        <p:spPr>
          <a:xfrm>
            <a:off x="838200" y="365125"/>
            <a:ext cx="10515600" cy="92075"/>
          </a:xfrm>
        </p:spPr>
        <p:txBody>
          <a:bodyPr>
            <a:normAutofit fontScale="90000"/>
          </a:bodyPr>
          <a:lstStyle/>
          <a:p>
            <a:endParaRPr lang="sr-Latn-RS" dirty="0"/>
          </a:p>
        </p:txBody>
      </p:sp>
      <p:sp>
        <p:nvSpPr>
          <p:cNvPr id="3" name="Content Placeholder 2">
            <a:extLst>
              <a:ext uri="{FF2B5EF4-FFF2-40B4-BE49-F238E27FC236}">
                <a16:creationId xmlns:a16="http://schemas.microsoft.com/office/drawing/2014/main" id="{C6003EEC-1CAA-FB91-6E38-C74463332F4E}"/>
              </a:ext>
            </a:extLst>
          </p:cNvPr>
          <p:cNvSpPr>
            <a:spLocks noGrp="1"/>
          </p:cNvSpPr>
          <p:nvPr>
            <p:ph idx="1"/>
          </p:nvPr>
        </p:nvSpPr>
        <p:spPr>
          <a:xfrm>
            <a:off x="838200" y="821094"/>
            <a:ext cx="10515600" cy="5355869"/>
          </a:xfrm>
        </p:spPr>
        <p:txBody>
          <a:bodyPr>
            <a:normAutofit/>
          </a:bodyPr>
          <a:lstStyle/>
          <a:p>
            <a:pPr marL="0" indent="0">
              <a:buNone/>
            </a:pPr>
            <a:r>
              <a:rPr lang="sr-Cyrl-RS" sz="2000" dirty="0"/>
              <a:t>Насиље над  децом је у константном порасту.Јавља се у различитим облицима и проналази најразличитије канале, нарочито када је реч о насиљу које није видљиво на први поглед, као што је вршњачко насиље у школама и злостављање путем интернета тзв.,,</a:t>
            </a:r>
            <a:r>
              <a:rPr lang="en-US" sz="2000" dirty="0" err="1"/>
              <a:t>cyberbulling</a:t>
            </a:r>
            <a:r>
              <a:rPr lang="en-US" sz="2000" dirty="0"/>
              <a:t>”</a:t>
            </a:r>
            <a:r>
              <a:rPr lang="sr-Cyrl-RS" sz="2000" dirty="0"/>
              <a:t> чега родитељи најчешће нису ни свесни.</a:t>
            </a:r>
          </a:p>
          <a:p>
            <a:pPr marL="0" indent="0">
              <a:buNone/>
            </a:pPr>
            <a:r>
              <a:rPr lang="sr-Cyrl-RS" sz="2000" dirty="0"/>
              <a:t>Према статистици Уједињених нација, 150 милиона девојчица и дечака у свету, жртве су сексуалног насиља, а између 133 и 275 милиона деце годишње сведоци су насиља у породици.</a:t>
            </a:r>
          </a:p>
          <a:p>
            <a:pPr marL="0" indent="0">
              <a:buNone/>
            </a:pPr>
            <a:endParaRPr lang="sr-Latn-RS" sz="2000" dirty="0"/>
          </a:p>
        </p:txBody>
      </p:sp>
      <p:pic>
        <p:nvPicPr>
          <p:cNvPr id="9" name="Picture 8">
            <a:extLst>
              <a:ext uri="{FF2B5EF4-FFF2-40B4-BE49-F238E27FC236}">
                <a16:creationId xmlns:a16="http://schemas.microsoft.com/office/drawing/2014/main" id="{3D32A1ED-1F59-9A5E-CB37-5CF8852F0AEF}"/>
              </a:ext>
            </a:extLst>
          </p:cNvPr>
          <p:cNvPicPr>
            <a:picLocks noChangeAspect="1"/>
          </p:cNvPicPr>
          <p:nvPr/>
        </p:nvPicPr>
        <p:blipFill>
          <a:blip r:embed="rId2"/>
          <a:stretch>
            <a:fillRect/>
          </a:stretch>
        </p:blipFill>
        <p:spPr>
          <a:xfrm>
            <a:off x="6793068" y="3257848"/>
            <a:ext cx="3028571" cy="2971429"/>
          </a:xfrm>
          <a:prstGeom prst="rect">
            <a:avLst/>
          </a:prstGeom>
        </p:spPr>
      </p:pic>
      <p:pic>
        <p:nvPicPr>
          <p:cNvPr id="11" name="Picture 10">
            <a:extLst>
              <a:ext uri="{FF2B5EF4-FFF2-40B4-BE49-F238E27FC236}">
                <a16:creationId xmlns:a16="http://schemas.microsoft.com/office/drawing/2014/main" id="{888C1FCC-C36D-9034-CF11-AC58AFD71995}"/>
              </a:ext>
            </a:extLst>
          </p:cNvPr>
          <p:cNvPicPr>
            <a:picLocks noChangeAspect="1"/>
          </p:cNvPicPr>
          <p:nvPr/>
        </p:nvPicPr>
        <p:blipFill>
          <a:blip r:embed="rId3"/>
          <a:stretch>
            <a:fillRect/>
          </a:stretch>
        </p:blipFill>
        <p:spPr>
          <a:xfrm>
            <a:off x="1295986" y="3257848"/>
            <a:ext cx="3161905" cy="3180952"/>
          </a:xfrm>
          <a:prstGeom prst="rect">
            <a:avLst/>
          </a:prstGeom>
        </p:spPr>
      </p:pic>
    </p:spTree>
    <p:extLst>
      <p:ext uri="{BB962C8B-B14F-4D97-AF65-F5344CB8AC3E}">
        <p14:creationId xmlns:p14="http://schemas.microsoft.com/office/powerpoint/2010/main" val="39362498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0B010B-D516-C210-C399-2BBEC0C7F276}"/>
              </a:ext>
            </a:extLst>
          </p:cNvPr>
          <p:cNvSpPr>
            <a:spLocks noGrp="1"/>
          </p:cNvSpPr>
          <p:nvPr>
            <p:ph type="title"/>
          </p:nvPr>
        </p:nvSpPr>
        <p:spPr>
          <a:xfrm>
            <a:off x="838200" y="365126"/>
            <a:ext cx="10515600" cy="539944"/>
          </a:xfrm>
        </p:spPr>
        <p:txBody>
          <a:bodyPr>
            <a:normAutofit/>
          </a:bodyPr>
          <a:lstStyle/>
          <a:p>
            <a:r>
              <a:rPr lang="sr-Cyrl-RS" sz="2400" b="1" dirty="0"/>
              <a:t>ШТА МОЖЕТЕ УРАДИТИ КАДА ВАМ ДЕТЕ КАЖЕ ДА ЈЕ ЖРТВА ЗЛОСТАВЉАЊА</a:t>
            </a:r>
            <a:endParaRPr lang="sr-Latn-RS" sz="2400" b="1" dirty="0"/>
          </a:p>
        </p:txBody>
      </p:sp>
      <p:sp>
        <p:nvSpPr>
          <p:cNvPr id="3" name="Content Placeholder 2">
            <a:extLst>
              <a:ext uri="{FF2B5EF4-FFF2-40B4-BE49-F238E27FC236}">
                <a16:creationId xmlns:a16="http://schemas.microsoft.com/office/drawing/2014/main" id="{AC5FE887-BE65-06B5-A4E8-4B8C865573BB}"/>
              </a:ext>
            </a:extLst>
          </p:cNvPr>
          <p:cNvSpPr>
            <a:spLocks noGrp="1"/>
          </p:cNvSpPr>
          <p:nvPr>
            <p:ph idx="1"/>
          </p:nvPr>
        </p:nvSpPr>
        <p:spPr>
          <a:xfrm>
            <a:off x="838200" y="1082351"/>
            <a:ext cx="10515600" cy="5094612"/>
          </a:xfrm>
        </p:spPr>
        <p:txBody>
          <a:bodyPr>
            <a:normAutofit/>
          </a:bodyPr>
          <a:lstStyle/>
          <a:p>
            <a:pPr marL="0" indent="0">
              <a:buNone/>
            </a:pPr>
            <a:r>
              <a:rPr lang="sr-Cyrl-RS" sz="2000" dirty="0"/>
              <a:t>Злостављана деца се често суочавају са осећајем беспомоћности и безнадежности и мисле да им нико не може помоћи. Некада се дете жртва труди да заштити злостављајуће родитеље или се плаши да пријави злостављање због страха од починиоца.Често дете не пријављује злостављање месецима или годинама, а нарочито ако је починилац детету блиска особа.</a:t>
            </a:r>
          </a:p>
          <a:p>
            <a:pPr marL="0" indent="0">
              <a:buNone/>
            </a:pPr>
            <a:r>
              <a:rPr lang="sr-Cyrl-RS" sz="2000" dirty="0"/>
              <a:t>КАДА ВАМ СЕ ДЕТЕ ОБРАТИ:</a:t>
            </a:r>
          </a:p>
          <a:p>
            <a:pPr marL="0" indent="0">
              <a:buNone/>
            </a:pPr>
            <a:r>
              <a:rPr lang="sr-Cyrl-RS" sz="2000" dirty="0"/>
              <a:t>*покажите детету да му верујете</a:t>
            </a:r>
          </a:p>
          <a:p>
            <a:pPr marL="0" indent="0">
              <a:buNone/>
            </a:pPr>
            <a:r>
              <a:rPr lang="sr-Cyrl-RS" sz="2000" dirty="0"/>
              <a:t>*уверите дете да је добро што вам се поверило</a:t>
            </a:r>
          </a:p>
          <a:p>
            <a:pPr marL="0" indent="0">
              <a:buNone/>
            </a:pPr>
            <a:r>
              <a:rPr lang="sr-Cyrl-RS" sz="2000" dirty="0"/>
              <a:t>*уверите дете да није криво за злостављање и да га не заслужује</a:t>
            </a:r>
          </a:p>
          <a:p>
            <a:pPr marL="0" indent="0">
              <a:buNone/>
            </a:pPr>
            <a:r>
              <a:rPr lang="sr-Cyrl-RS" sz="2000" dirty="0"/>
              <a:t>*кажите детету да ћете урадити најбоље што можете да га заштитите</a:t>
            </a:r>
          </a:p>
          <a:p>
            <a:pPr marL="0" indent="0">
              <a:buNone/>
            </a:pPr>
            <a:r>
              <a:rPr lang="sr-Cyrl-RS" sz="2000" dirty="0"/>
              <a:t>*кажите детету шта ћете конкретно урадити и саслушајте његово мишљење о томе</a:t>
            </a:r>
          </a:p>
          <a:p>
            <a:pPr marL="0" indent="0">
              <a:buNone/>
            </a:pPr>
            <a:r>
              <a:rPr lang="sr-Cyrl-RS" sz="2000" dirty="0"/>
              <a:t>*пријавите злостављање надлежним установама и службама</a:t>
            </a:r>
          </a:p>
          <a:p>
            <a:pPr marL="0" indent="0">
              <a:buNone/>
            </a:pPr>
            <a:endParaRPr lang="sr-Cyrl-RS" sz="2000" dirty="0"/>
          </a:p>
          <a:p>
            <a:pPr marL="0" indent="0">
              <a:buNone/>
            </a:pPr>
            <a:r>
              <a:rPr lang="sr-Cyrl-RS" sz="2000" b="1" dirty="0">
                <a:solidFill>
                  <a:srgbClr val="FF0000"/>
                </a:solidFill>
              </a:rPr>
              <a:t>НЕ ОКРЕЋИТЕ ГЛАВУ КАДА НЕКОГА ЗЛОСТАВЉАЈУ ЈЕР СВАКО ОД НАС МОЖЕ БИТИ ЖРТВА</a:t>
            </a:r>
            <a:endParaRPr lang="sr-Latn-RS" sz="2000" b="1" dirty="0">
              <a:solidFill>
                <a:srgbClr val="FF0000"/>
              </a:solidFill>
            </a:endParaRPr>
          </a:p>
        </p:txBody>
      </p:sp>
      <p:pic>
        <p:nvPicPr>
          <p:cNvPr id="5" name="Picture 4">
            <a:extLst>
              <a:ext uri="{FF2B5EF4-FFF2-40B4-BE49-F238E27FC236}">
                <a16:creationId xmlns:a16="http://schemas.microsoft.com/office/drawing/2014/main" id="{44C88321-6B08-E370-EDB8-9CE9CEE50C70}"/>
              </a:ext>
            </a:extLst>
          </p:cNvPr>
          <p:cNvPicPr>
            <a:picLocks noChangeAspect="1"/>
          </p:cNvPicPr>
          <p:nvPr/>
        </p:nvPicPr>
        <p:blipFill>
          <a:blip r:embed="rId2"/>
          <a:stretch>
            <a:fillRect/>
          </a:stretch>
        </p:blipFill>
        <p:spPr>
          <a:xfrm>
            <a:off x="8622642" y="2421408"/>
            <a:ext cx="2952381" cy="1828571"/>
          </a:xfrm>
          <a:prstGeom prst="rect">
            <a:avLst/>
          </a:prstGeom>
        </p:spPr>
      </p:pic>
    </p:spTree>
    <p:extLst>
      <p:ext uri="{BB962C8B-B14F-4D97-AF65-F5344CB8AC3E}">
        <p14:creationId xmlns:p14="http://schemas.microsoft.com/office/powerpoint/2010/main" val="7125909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F46FA1-E8FC-8861-293E-A39BBFD3A59D}"/>
              </a:ext>
            </a:extLst>
          </p:cNvPr>
          <p:cNvSpPr>
            <a:spLocks noGrp="1"/>
          </p:cNvSpPr>
          <p:nvPr>
            <p:ph type="title"/>
          </p:nvPr>
        </p:nvSpPr>
        <p:spPr>
          <a:xfrm>
            <a:off x="82420" y="271819"/>
            <a:ext cx="10515600" cy="1325563"/>
          </a:xfrm>
        </p:spPr>
        <p:txBody>
          <a:bodyPr>
            <a:normAutofit/>
          </a:bodyPr>
          <a:lstStyle/>
          <a:p>
            <a:pPr algn="r"/>
            <a:r>
              <a:rPr lang="sr-Cyrl-RS" sz="2400" b="1" dirty="0">
                <a:solidFill>
                  <a:srgbClr val="FF0000"/>
                </a:solidFill>
              </a:rPr>
              <a:t>,,Није битно колико ти је велика кућа, битно је колико има љубави у њој“</a:t>
            </a:r>
            <a:br>
              <a:rPr lang="sr-Cyrl-RS" sz="2400" b="1" dirty="0">
                <a:solidFill>
                  <a:srgbClr val="FF0000"/>
                </a:solidFill>
              </a:rPr>
            </a:br>
            <a:br>
              <a:rPr lang="sr-Cyrl-RS" sz="2400" b="1" dirty="0">
                <a:solidFill>
                  <a:srgbClr val="FF0000"/>
                </a:solidFill>
              </a:rPr>
            </a:br>
            <a:r>
              <a:rPr lang="sr-Cyrl-RS" sz="2400" b="1" dirty="0">
                <a:solidFill>
                  <a:srgbClr val="FF0000"/>
                </a:solidFill>
              </a:rPr>
              <a:t>Френк Запа</a:t>
            </a:r>
            <a:endParaRPr lang="sr-Latn-RS" sz="2400" b="1" dirty="0">
              <a:solidFill>
                <a:srgbClr val="FF0000"/>
              </a:solidFill>
            </a:endParaRPr>
          </a:p>
        </p:txBody>
      </p:sp>
      <p:pic>
        <p:nvPicPr>
          <p:cNvPr id="5" name="Content Placeholder 4">
            <a:extLst>
              <a:ext uri="{FF2B5EF4-FFF2-40B4-BE49-F238E27FC236}">
                <a16:creationId xmlns:a16="http://schemas.microsoft.com/office/drawing/2014/main" id="{2244CE49-9459-452F-549E-1AA9DBC67103}"/>
              </a:ext>
            </a:extLst>
          </p:cNvPr>
          <p:cNvPicPr>
            <a:picLocks noGrp="1" noChangeAspect="1"/>
          </p:cNvPicPr>
          <p:nvPr>
            <p:ph idx="1"/>
          </p:nvPr>
        </p:nvPicPr>
        <p:blipFill>
          <a:blip r:embed="rId2"/>
          <a:stretch>
            <a:fillRect/>
          </a:stretch>
        </p:blipFill>
        <p:spPr>
          <a:xfrm>
            <a:off x="2295331" y="1699783"/>
            <a:ext cx="7352521" cy="4764249"/>
          </a:xfrm>
        </p:spPr>
      </p:pic>
    </p:spTree>
    <p:extLst>
      <p:ext uri="{BB962C8B-B14F-4D97-AF65-F5344CB8AC3E}">
        <p14:creationId xmlns:p14="http://schemas.microsoft.com/office/powerpoint/2010/main" val="282744042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136</TotalTime>
  <Words>432</Words>
  <Application>Microsoft Office PowerPoint</Application>
  <PresentationFormat>Widescreen</PresentationFormat>
  <Paragraphs>19</Paragraphs>
  <Slides>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vt:i4>
      </vt:variant>
    </vt:vector>
  </HeadingPairs>
  <TitlesOfParts>
    <vt:vector size="9" baseType="lpstr">
      <vt:lpstr>Arial</vt:lpstr>
      <vt:lpstr>Calibri</vt:lpstr>
      <vt:lpstr>Calibri Light</vt:lpstr>
      <vt:lpstr>Office Theme</vt:lpstr>
      <vt:lpstr>19.Новембар Светски дан превенције злостављања деце</vt:lpstr>
      <vt:lpstr>PowerPoint Presentation</vt:lpstr>
      <vt:lpstr>PowerPoint Presentation</vt:lpstr>
      <vt:lpstr>ШТА МОЖЕТЕ УРАДИТИ КАДА ВАМ ДЕТЕ КАЖЕ ДА ЈЕ ЖРТВА ЗЛОСТАВЉАЊА</vt:lpstr>
      <vt:lpstr>,,Није битно колико ти је велика кућа, битно је колико има љубави у њој“  Френк Запа</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19.Novembar SVETSKI DAN ZAŠTITE DECE OD NASILJA, ZLOSTAVLJANJA I ZANEMARIVANJA</dc:title>
  <dc:creator>HS</dc:creator>
  <cp:lastModifiedBy>HS</cp:lastModifiedBy>
  <cp:revision>5</cp:revision>
  <dcterms:created xsi:type="dcterms:W3CDTF">2022-11-24T15:31:02Z</dcterms:created>
  <dcterms:modified xsi:type="dcterms:W3CDTF">2022-11-24T21:09:35Z</dcterms:modified>
</cp:coreProperties>
</file>