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4"/>
  </p:notesMasterIdLst>
  <p:sldIdLst>
    <p:sldId id="256" r:id="rId2"/>
    <p:sldId id="257" r:id="rId3"/>
    <p:sldId id="296" r:id="rId4"/>
    <p:sldId id="297" r:id="rId5"/>
    <p:sldId id="298" r:id="rId6"/>
    <p:sldId id="299" r:id="rId7"/>
    <p:sldId id="300" r:id="rId8"/>
    <p:sldId id="301" r:id="rId9"/>
    <p:sldId id="302" r:id="rId10"/>
    <p:sldId id="303" r:id="rId11"/>
    <p:sldId id="304" r:id="rId12"/>
    <p:sldId id="305" r:id="rId13"/>
    <p:sldId id="306" r:id="rId14"/>
    <p:sldId id="307" r:id="rId15"/>
    <p:sldId id="308" r:id="rId16"/>
    <p:sldId id="309" r:id="rId17"/>
    <p:sldId id="310" r:id="rId18"/>
    <p:sldId id="311" r:id="rId19"/>
    <p:sldId id="312" r:id="rId20"/>
    <p:sldId id="313" r:id="rId21"/>
    <p:sldId id="314" r:id="rId22"/>
    <p:sldId id="315" r:id="rId23"/>
  </p:sldIdLst>
  <p:sldSz cx="9144000" cy="5143500" type="screen16x9"/>
  <p:notesSz cx="6858000" cy="9144000"/>
  <p:embeddedFontLst>
    <p:embeddedFont>
      <p:font typeface="Questrial" charset="0"/>
      <p:regular r:id="rId25"/>
    </p:embeddedFont>
    <p:embeddedFont>
      <p:font typeface="Lucida Sans Unicode" pitchFamily="34" charset="0"/>
      <p:regular r:id="rId26"/>
    </p:embeddedFont>
    <p:embeddedFont>
      <p:font typeface="Roboto Slab Light" charset="0"/>
      <p:regular r:id="rId27"/>
      <p:bold r:id="rId28"/>
    </p:embeddedFont>
    <p:embeddedFont>
      <p:font typeface="Righteous" charset="0"/>
      <p:regular r:id="rId29"/>
    </p:embeddedFont>
    <p:embeddedFont>
      <p:font typeface="Comfortaa" charset="0"/>
      <p:regular r:id="rId30"/>
      <p:bold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78648191-B87F-4943-A5E4-40F08A75E7A5}">
  <a:tblStyle styleId="{78648191-B87F-4943-A5E4-40F08A75E7A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21" d="100"/>
          <a:sy n="121" d="100"/>
        </p:scale>
        <p:origin x="-346" y="1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9695358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gcb044da28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" name="Google Shape;336;gcb044da28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abf9762155_0_25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abf9762155_0_25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title"/>
          </p:nvPr>
        </p:nvSpPr>
        <p:spPr>
          <a:xfrm>
            <a:off x="711900" y="1343575"/>
            <a:ext cx="7720200" cy="19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2270700" y="3273675"/>
            <a:ext cx="4602600" cy="4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 sz="18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None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629875" y="1172575"/>
            <a:ext cx="7879800" cy="34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omfortaa"/>
              <a:buAutoNum type="arabicPeriod"/>
              <a:defRPr sz="12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alpha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roman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arabi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alpha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roman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arabi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alpha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Slab Light"/>
              <a:buAutoNum type="romanLcPeriod"/>
              <a:defRPr>
                <a:solidFill>
                  <a:schemeClr val="dk1"/>
                </a:solidFill>
                <a:latin typeface="Roboto Slab Light"/>
                <a:ea typeface="Roboto Slab Light"/>
                <a:cs typeface="Roboto Slab Light"/>
                <a:sym typeface="Roboto Slab Light"/>
              </a:defRPr>
            </a:lvl9pPr>
          </a:lstStyle>
          <a:p>
            <a:endParaRPr/>
          </a:p>
        </p:txBody>
      </p:sp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/>
          <p:nvPr/>
        </p:nvSpPr>
        <p:spPr>
          <a:xfrm rot="1356523" flipH="1">
            <a:off x="7359480" y="-103797"/>
            <a:ext cx="11640" cy="34572"/>
          </a:xfrm>
          <a:custGeom>
            <a:avLst/>
            <a:gdLst/>
            <a:ahLst/>
            <a:cxnLst/>
            <a:rect l="l" t="t" r="r" b="b"/>
            <a:pathLst>
              <a:path w="368" h="1093" extrusionOk="0">
                <a:moveTo>
                  <a:pt x="334" y="0"/>
                </a:moveTo>
                <a:cubicBezTo>
                  <a:pt x="368" y="200"/>
                  <a:pt x="334" y="367"/>
                  <a:pt x="301" y="567"/>
                </a:cubicBezTo>
                <a:cubicBezTo>
                  <a:pt x="268" y="734"/>
                  <a:pt x="168" y="901"/>
                  <a:pt x="34" y="1034"/>
                </a:cubicBezTo>
                <a:cubicBezTo>
                  <a:pt x="1" y="1034"/>
                  <a:pt x="1" y="1067"/>
                  <a:pt x="34" y="1067"/>
                </a:cubicBezTo>
                <a:cubicBezTo>
                  <a:pt x="34" y="1084"/>
                  <a:pt x="34" y="1092"/>
                  <a:pt x="38" y="1092"/>
                </a:cubicBezTo>
                <a:cubicBezTo>
                  <a:pt x="43" y="1092"/>
                  <a:pt x="51" y="1084"/>
                  <a:pt x="68" y="1067"/>
                </a:cubicBezTo>
                <a:cubicBezTo>
                  <a:pt x="201" y="934"/>
                  <a:pt x="301" y="767"/>
                  <a:pt x="334" y="567"/>
                </a:cubicBezTo>
                <a:cubicBezTo>
                  <a:pt x="368" y="367"/>
                  <a:pt x="368" y="200"/>
                  <a:pt x="334" y="0"/>
                </a:cubicBezTo>
                <a:close/>
              </a:path>
            </a:pathLst>
          </a:custGeom>
          <a:solidFill>
            <a:srgbClr val="11675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12"/>
          <p:cNvSpPr/>
          <p:nvPr/>
        </p:nvSpPr>
        <p:spPr>
          <a:xfrm>
            <a:off x="6745307" y="5203897"/>
            <a:ext cx="489268" cy="53825"/>
          </a:xfrm>
          <a:custGeom>
            <a:avLst/>
            <a:gdLst/>
            <a:ahLst/>
            <a:cxnLst/>
            <a:rect l="l" t="t" r="r" b="b"/>
            <a:pathLst>
              <a:path w="16446" h="2069" extrusionOk="0">
                <a:moveTo>
                  <a:pt x="0" y="0"/>
                </a:moveTo>
                <a:lnTo>
                  <a:pt x="0" y="2069"/>
                </a:lnTo>
                <a:lnTo>
                  <a:pt x="16445" y="2069"/>
                </a:lnTo>
                <a:lnTo>
                  <a:pt x="1644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 1">
  <p:cSld name="TITLE_ONLY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629875" y="406425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9" name="Google Shape;139;p29"/>
          <p:cNvGrpSpPr/>
          <p:nvPr/>
        </p:nvGrpSpPr>
        <p:grpSpPr>
          <a:xfrm>
            <a:off x="336325" y="3884110"/>
            <a:ext cx="941714" cy="986758"/>
            <a:chOff x="336325" y="3884110"/>
            <a:chExt cx="941714" cy="986758"/>
          </a:xfrm>
        </p:grpSpPr>
        <p:sp>
          <p:nvSpPr>
            <p:cNvPr id="140" name="Google Shape;140;p29"/>
            <p:cNvSpPr/>
            <p:nvPr/>
          </p:nvSpPr>
          <p:spPr>
            <a:xfrm rot="-72400">
              <a:off x="360995" y="3893759"/>
              <a:ext cx="906959" cy="967270"/>
            </a:xfrm>
            <a:custGeom>
              <a:avLst/>
              <a:gdLst/>
              <a:ahLst/>
              <a:cxnLst/>
              <a:rect l="l" t="t" r="r" b="b"/>
              <a:pathLst>
                <a:path w="31056" h="33124" extrusionOk="0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29"/>
            <p:cNvSpPr/>
            <p:nvPr/>
          </p:nvSpPr>
          <p:spPr>
            <a:xfrm rot="-72400">
              <a:off x="346410" y="3894155"/>
              <a:ext cx="906959" cy="967270"/>
            </a:xfrm>
            <a:custGeom>
              <a:avLst/>
              <a:gdLst/>
              <a:ahLst/>
              <a:cxnLst/>
              <a:rect l="l" t="t" r="r" b="b"/>
              <a:pathLst>
                <a:path w="31056" h="33124" extrusionOk="0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29"/>
            <p:cNvSpPr/>
            <p:nvPr/>
          </p:nvSpPr>
          <p:spPr>
            <a:xfrm rot="-72400">
              <a:off x="369373" y="4156531"/>
              <a:ext cx="868964" cy="586190"/>
            </a:xfrm>
            <a:custGeom>
              <a:avLst/>
              <a:gdLst/>
              <a:ahLst/>
              <a:cxnLst/>
              <a:rect l="l" t="t" r="r" b="b"/>
              <a:pathLst>
                <a:path w="29755" h="20074" extrusionOk="0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29"/>
            <p:cNvSpPr/>
            <p:nvPr/>
          </p:nvSpPr>
          <p:spPr>
            <a:xfrm rot="-72400">
              <a:off x="350852" y="4137775"/>
              <a:ext cx="906959" cy="623160"/>
            </a:xfrm>
            <a:custGeom>
              <a:avLst/>
              <a:gdLst/>
              <a:ahLst/>
              <a:cxnLst/>
              <a:rect l="l" t="t" r="r" b="b"/>
              <a:pathLst>
                <a:path w="31056" h="21340" extrusionOk="0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29"/>
            <p:cNvSpPr/>
            <p:nvPr/>
          </p:nvSpPr>
          <p:spPr>
            <a:xfrm rot="-72400">
              <a:off x="348756" y="4096595"/>
              <a:ext cx="190877" cy="228648"/>
            </a:xfrm>
            <a:custGeom>
              <a:avLst/>
              <a:gdLst/>
              <a:ahLst/>
              <a:cxnLst/>
              <a:rect l="l" t="t" r="r" b="b"/>
              <a:pathLst>
                <a:path w="6536" h="7830" extrusionOk="0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29"/>
            <p:cNvSpPr/>
            <p:nvPr/>
          </p:nvSpPr>
          <p:spPr>
            <a:xfrm rot="-72400">
              <a:off x="633649" y="3912087"/>
              <a:ext cx="104375" cy="285269"/>
            </a:xfrm>
            <a:custGeom>
              <a:avLst/>
              <a:gdLst/>
              <a:ahLst/>
              <a:cxnLst/>
              <a:rect l="l" t="t" r="r" b="b"/>
              <a:pathLst>
                <a:path w="3574" h="9769" extrusionOk="0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29"/>
            <p:cNvSpPr/>
            <p:nvPr/>
          </p:nvSpPr>
          <p:spPr>
            <a:xfrm rot="-72400">
              <a:off x="927516" y="3884791"/>
              <a:ext cx="67841" cy="293095"/>
            </a:xfrm>
            <a:custGeom>
              <a:avLst/>
              <a:gdLst/>
              <a:ahLst/>
              <a:cxnLst/>
              <a:rect l="l" t="t" r="r" b="b"/>
              <a:pathLst>
                <a:path w="2323" h="10037" extrusionOk="0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29"/>
            <p:cNvSpPr/>
            <p:nvPr/>
          </p:nvSpPr>
          <p:spPr>
            <a:xfrm rot="-72400">
              <a:off x="568340" y="4720760"/>
              <a:ext cx="88196" cy="130969"/>
            </a:xfrm>
            <a:custGeom>
              <a:avLst/>
              <a:gdLst/>
              <a:ahLst/>
              <a:cxnLst/>
              <a:rect l="l" t="t" r="r" b="b"/>
              <a:pathLst>
                <a:path w="3020" h="4485" extrusionOk="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29"/>
            <p:cNvSpPr/>
            <p:nvPr/>
          </p:nvSpPr>
          <p:spPr>
            <a:xfrm rot="-72400">
              <a:off x="827275" y="4714686"/>
              <a:ext cx="53823" cy="140722"/>
            </a:xfrm>
            <a:custGeom>
              <a:avLst/>
              <a:gdLst/>
              <a:ahLst/>
              <a:cxnLst/>
              <a:rect l="l" t="t" r="r" b="b"/>
              <a:pathLst>
                <a:path w="1843" h="4819" extrusionOk="0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29"/>
            <p:cNvSpPr/>
            <p:nvPr/>
          </p:nvSpPr>
          <p:spPr>
            <a:xfrm rot="-72400">
              <a:off x="1049815" y="4600589"/>
              <a:ext cx="112026" cy="105301"/>
            </a:xfrm>
            <a:custGeom>
              <a:avLst/>
              <a:gdLst/>
              <a:ahLst/>
              <a:cxnLst/>
              <a:rect l="l" t="t" r="r" b="b"/>
              <a:pathLst>
                <a:path w="3836" h="3606" extrusionOk="0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29"/>
            <p:cNvSpPr/>
            <p:nvPr/>
          </p:nvSpPr>
          <p:spPr>
            <a:xfrm rot="-72400">
              <a:off x="556350" y="4211558"/>
              <a:ext cx="490043" cy="472655"/>
            </a:xfrm>
            <a:custGeom>
              <a:avLst/>
              <a:gdLst/>
              <a:ahLst/>
              <a:cxnLst/>
              <a:rect l="l" t="t" r="r" b="b"/>
              <a:pathLst>
                <a:path w="16780" h="16186" extrusionOk="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29"/>
            <p:cNvSpPr/>
            <p:nvPr/>
          </p:nvSpPr>
          <p:spPr>
            <a:xfrm rot="-72400">
              <a:off x="525659" y="4200140"/>
              <a:ext cx="523131" cy="497418"/>
            </a:xfrm>
            <a:custGeom>
              <a:avLst/>
              <a:gdLst/>
              <a:ahLst/>
              <a:cxnLst/>
              <a:rect l="l" t="t" r="r" b="b"/>
              <a:pathLst>
                <a:path w="17913" h="17034" extrusionOk="0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29"/>
            <p:cNvSpPr/>
            <p:nvPr/>
          </p:nvSpPr>
          <p:spPr>
            <a:xfrm rot="-72400">
              <a:off x="639165" y="4326908"/>
              <a:ext cx="296245" cy="249643"/>
            </a:xfrm>
            <a:custGeom>
              <a:avLst/>
              <a:gdLst/>
              <a:ahLst/>
              <a:cxnLst/>
              <a:rect l="l" t="t" r="r" b="b"/>
              <a:pathLst>
                <a:path w="10144" h="8549" extrusionOk="0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29"/>
            <p:cNvSpPr/>
            <p:nvPr/>
          </p:nvSpPr>
          <p:spPr>
            <a:xfrm rot="-72400">
              <a:off x="766273" y="4313155"/>
              <a:ext cx="155920" cy="130939"/>
            </a:xfrm>
            <a:custGeom>
              <a:avLst/>
              <a:gdLst/>
              <a:ahLst/>
              <a:cxnLst/>
              <a:rect l="l" t="t" r="r" b="b"/>
              <a:pathLst>
                <a:path w="5339" h="4484" extrusionOk="0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" name="Google Shape;154;p29"/>
          <p:cNvGrpSpPr/>
          <p:nvPr/>
        </p:nvGrpSpPr>
        <p:grpSpPr>
          <a:xfrm>
            <a:off x="7829860" y="4037385"/>
            <a:ext cx="1069175" cy="1051175"/>
            <a:chOff x="7829860" y="4037385"/>
            <a:chExt cx="1069175" cy="1051175"/>
          </a:xfrm>
        </p:grpSpPr>
        <p:sp>
          <p:nvSpPr>
            <p:cNvPr id="155" name="Google Shape;155;p29"/>
            <p:cNvSpPr/>
            <p:nvPr/>
          </p:nvSpPr>
          <p:spPr>
            <a:xfrm rot="-1159838">
              <a:off x="7941230" y="4154447"/>
              <a:ext cx="846434" cy="817051"/>
            </a:xfrm>
            <a:custGeom>
              <a:avLst/>
              <a:gdLst/>
              <a:ahLst/>
              <a:cxnLst/>
              <a:rect l="l" t="t" r="r" b="b"/>
              <a:pathLst>
                <a:path w="40329" h="38929" extrusionOk="0">
                  <a:moveTo>
                    <a:pt x="21082" y="4570"/>
                  </a:moveTo>
                  <a:cubicBezTo>
                    <a:pt x="29021" y="4570"/>
                    <a:pt x="35559" y="11175"/>
                    <a:pt x="35659" y="19314"/>
                  </a:cubicBezTo>
                  <a:cubicBezTo>
                    <a:pt x="35726" y="27520"/>
                    <a:pt x="29254" y="34258"/>
                    <a:pt x="21249" y="34325"/>
                  </a:cubicBezTo>
                  <a:lnTo>
                    <a:pt x="21082" y="34325"/>
                  </a:lnTo>
                  <a:cubicBezTo>
                    <a:pt x="17279" y="34325"/>
                    <a:pt x="13610" y="32790"/>
                    <a:pt x="10908" y="30089"/>
                  </a:cubicBezTo>
                  <a:cubicBezTo>
                    <a:pt x="5137" y="24251"/>
                    <a:pt x="5070" y="14911"/>
                    <a:pt x="10708" y="9007"/>
                  </a:cubicBezTo>
                  <a:cubicBezTo>
                    <a:pt x="13376" y="6205"/>
                    <a:pt x="17079" y="4604"/>
                    <a:pt x="20948" y="4570"/>
                  </a:cubicBezTo>
                  <a:close/>
                  <a:moveTo>
                    <a:pt x="20882" y="0"/>
                  </a:moveTo>
                  <a:cubicBezTo>
                    <a:pt x="15778" y="34"/>
                    <a:pt x="10908" y="2135"/>
                    <a:pt x="7372" y="5838"/>
                  </a:cubicBezTo>
                  <a:cubicBezTo>
                    <a:pt x="0" y="13543"/>
                    <a:pt x="134" y="25752"/>
                    <a:pt x="7639" y="33324"/>
                  </a:cubicBezTo>
                  <a:cubicBezTo>
                    <a:pt x="11175" y="36893"/>
                    <a:pt x="16045" y="38928"/>
                    <a:pt x="21082" y="38928"/>
                  </a:cubicBezTo>
                  <a:lnTo>
                    <a:pt x="21249" y="38928"/>
                  </a:lnTo>
                  <a:cubicBezTo>
                    <a:pt x="31823" y="38828"/>
                    <a:pt x="40329" y="30022"/>
                    <a:pt x="40229" y="19281"/>
                  </a:cubicBezTo>
                  <a:cubicBezTo>
                    <a:pt x="40129" y="8640"/>
                    <a:pt x="31523" y="0"/>
                    <a:pt x="210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29"/>
            <p:cNvSpPr/>
            <p:nvPr/>
          </p:nvSpPr>
          <p:spPr>
            <a:xfrm rot="-1159838">
              <a:off x="7994178" y="4201254"/>
              <a:ext cx="744935" cy="721135"/>
            </a:xfrm>
            <a:custGeom>
              <a:avLst/>
              <a:gdLst/>
              <a:ahLst/>
              <a:cxnLst/>
              <a:rect l="l" t="t" r="r" b="b"/>
              <a:pathLst>
                <a:path w="35493" h="34359" extrusionOk="0">
                  <a:moveTo>
                    <a:pt x="18380" y="1"/>
                  </a:moveTo>
                  <a:cubicBezTo>
                    <a:pt x="13877" y="34"/>
                    <a:pt x="9607" y="1902"/>
                    <a:pt x="6505" y="5138"/>
                  </a:cubicBezTo>
                  <a:cubicBezTo>
                    <a:pt x="0" y="11976"/>
                    <a:pt x="100" y="22750"/>
                    <a:pt x="6738" y="29422"/>
                  </a:cubicBezTo>
                  <a:cubicBezTo>
                    <a:pt x="9841" y="32591"/>
                    <a:pt x="14110" y="34359"/>
                    <a:pt x="18547" y="34359"/>
                  </a:cubicBezTo>
                  <a:lnTo>
                    <a:pt x="18714" y="34359"/>
                  </a:lnTo>
                  <a:cubicBezTo>
                    <a:pt x="27987" y="34258"/>
                    <a:pt x="35492" y="26486"/>
                    <a:pt x="35392" y="17013"/>
                  </a:cubicBezTo>
                  <a:cubicBezTo>
                    <a:pt x="35259" y="7539"/>
                    <a:pt x="27753" y="1"/>
                    <a:pt x="18547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29"/>
            <p:cNvSpPr/>
            <p:nvPr/>
          </p:nvSpPr>
          <p:spPr>
            <a:xfrm rot="-1159838">
              <a:off x="7941230" y="4154447"/>
              <a:ext cx="846434" cy="817051"/>
            </a:xfrm>
            <a:custGeom>
              <a:avLst/>
              <a:gdLst/>
              <a:ahLst/>
              <a:cxnLst/>
              <a:rect l="l" t="t" r="r" b="b"/>
              <a:pathLst>
                <a:path w="40329" h="38929" extrusionOk="0">
                  <a:moveTo>
                    <a:pt x="21082" y="4570"/>
                  </a:moveTo>
                  <a:cubicBezTo>
                    <a:pt x="29021" y="4570"/>
                    <a:pt x="35559" y="11175"/>
                    <a:pt x="35659" y="19314"/>
                  </a:cubicBezTo>
                  <a:cubicBezTo>
                    <a:pt x="35726" y="27520"/>
                    <a:pt x="29254" y="34258"/>
                    <a:pt x="21249" y="34325"/>
                  </a:cubicBezTo>
                  <a:lnTo>
                    <a:pt x="21082" y="34325"/>
                  </a:lnTo>
                  <a:cubicBezTo>
                    <a:pt x="17279" y="34325"/>
                    <a:pt x="13610" y="32790"/>
                    <a:pt x="10908" y="30089"/>
                  </a:cubicBezTo>
                  <a:cubicBezTo>
                    <a:pt x="5137" y="24251"/>
                    <a:pt x="5070" y="14911"/>
                    <a:pt x="10708" y="9007"/>
                  </a:cubicBezTo>
                  <a:cubicBezTo>
                    <a:pt x="13376" y="6205"/>
                    <a:pt x="17079" y="4604"/>
                    <a:pt x="20948" y="4570"/>
                  </a:cubicBezTo>
                  <a:close/>
                  <a:moveTo>
                    <a:pt x="20882" y="0"/>
                  </a:moveTo>
                  <a:cubicBezTo>
                    <a:pt x="15778" y="34"/>
                    <a:pt x="10908" y="2135"/>
                    <a:pt x="7372" y="5838"/>
                  </a:cubicBezTo>
                  <a:cubicBezTo>
                    <a:pt x="0" y="13543"/>
                    <a:pt x="134" y="25752"/>
                    <a:pt x="7639" y="33324"/>
                  </a:cubicBezTo>
                  <a:cubicBezTo>
                    <a:pt x="11175" y="36893"/>
                    <a:pt x="16045" y="38928"/>
                    <a:pt x="21082" y="38928"/>
                  </a:cubicBezTo>
                  <a:lnTo>
                    <a:pt x="21249" y="38928"/>
                  </a:lnTo>
                  <a:cubicBezTo>
                    <a:pt x="31823" y="38828"/>
                    <a:pt x="40329" y="30022"/>
                    <a:pt x="40229" y="19281"/>
                  </a:cubicBezTo>
                  <a:cubicBezTo>
                    <a:pt x="40129" y="8640"/>
                    <a:pt x="31523" y="0"/>
                    <a:pt x="2108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29"/>
            <p:cNvSpPr/>
            <p:nvPr/>
          </p:nvSpPr>
          <p:spPr>
            <a:xfrm rot="-1159838">
              <a:off x="8038172" y="4206403"/>
              <a:ext cx="686819" cy="696641"/>
            </a:xfrm>
            <a:custGeom>
              <a:avLst/>
              <a:gdLst/>
              <a:ahLst/>
              <a:cxnLst/>
              <a:rect l="l" t="t" r="r" b="b"/>
              <a:pathLst>
                <a:path w="32724" h="33192" extrusionOk="0">
                  <a:moveTo>
                    <a:pt x="16333" y="0"/>
                  </a:moveTo>
                  <a:cubicBezTo>
                    <a:pt x="16293" y="0"/>
                    <a:pt x="16253" y="1"/>
                    <a:pt x="16212" y="1"/>
                  </a:cubicBezTo>
                  <a:cubicBezTo>
                    <a:pt x="7239" y="68"/>
                    <a:pt x="0" y="7573"/>
                    <a:pt x="101" y="16746"/>
                  </a:cubicBezTo>
                  <a:cubicBezTo>
                    <a:pt x="167" y="25845"/>
                    <a:pt x="7473" y="33192"/>
                    <a:pt x="16391" y="33192"/>
                  </a:cubicBezTo>
                  <a:cubicBezTo>
                    <a:pt x="16432" y="33192"/>
                    <a:pt x="16472" y="33192"/>
                    <a:pt x="16512" y="33191"/>
                  </a:cubicBezTo>
                  <a:cubicBezTo>
                    <a:pt x="25519" y="33125"/>
                    <a:pt x="32724" y="25619"/>
                    <a:pt x="32657" y="16446"/>
                  </a:cubicBezTo>
                  <a:cubicBezTo>
                    <a:pt x="32558" y="7314"/>
                    <a:pt x="25252" y="0"/>
                    <a:pt x="16333" y="0"/>
                  </a:cubicBezTo>
                  <a:close/>
                </a:path>
              </a:pathLst>
            </a:custGeom>
            <a:solidFill>
              <a:schemeClr val="accent5"/>
            </a:solidFill>
            <a:ln w="285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29"/>
            <p:cNvSpPr/>
            <p:nvPr/>
          </p:nvSpPr>
          <p:spPr>
            <a:xfrm rot="-1159838">
              <a:off x="8246509" y="4624140"/>
              <a:ext cx="357136" cy="115582"/>
            </a:xfrm>
            <a:custGeom>
              <a:avLst/>
              <a:gdLst/>
              <a:ahLst/>
              <a:cxnLst/>
              <a:rect l="l" t="t" r="r" b="b"/>
              <a:pathLst>
                <a:path w="17016" h="5507" extrusionOk="0">
                  <a:moveTo>
                    <a:pt x="424" y="1"/>
                  </a:moveTo>
                  <a:cubicBezTo>
                    <a:pt x="218" y="1"/>
                    <a:pt x="1" y="219"/>
                    <a:pt x="136" y="468"/>
                  </a:cubicBezTo>
                  <a:cubicBezTo>
                    <a:pt x="870" y="2036"/>
                    <a:pt x="2071" y="3336"/>
                    <a:pt x="3572" y="4204"/>
                  </a:cubicBezTo>
                  <a:cubicBezTo>
                    <a:pt x="5020" y="5072"/>
                    <a:pt x="6653" y="5507"/>
                    <a:pt x="8353" y="5507"/>
                  </a:cubicBezTo>
                  <a:cubicBezTo>
                    <a:pt x="8416" y="5507"/>
                    <a:pt x="8479" y="5506"/>
                    <a:pt x="8542" y="5505"/>
                  </a:cubicBezTo>
                  <a:cubicBezTo>
                    <a:pt x="9410" y="5505"/>
                    <a:pt x="10244" y="5405"/>
                    <a:pt x="11111" y="5204"/>
                  </a:cubicBezTo>
                  <a:cubicBezTo>
                    <a:pt x="11945" y="4971"/>
                    <a:pt x="12745" y="4637"/>
                    <a:pt x="13513" y="4204"/>
                  </a:cubicBezTo>
                  <a:cubicBezTo>
                    <a:pt x="15014" y="3336"/>
                    <a:pt x="16215" y="2036"/>
                    <a:pt x="16948" y="468"/>
                  </a:cubicBezTo>
                  <a:cubicBezTo>
                    <a:pt x="17015" y="301"/>
                    <a:pt x="16948" y="134"/>
                    <a:pt x="16815" y="67"/>
                  </a:cubicBezTo>
                  <a:cubicBezTo>
                    <a:pt x="16771" y="34"/>
                    <a:pt x="16719" y="19"/>
                    <a:pt x="16667" y="19"/>
                  </a:cubicBezTo>
                  <a:cubicBezTo>
                    <a:pt x="16563" y="19"/>
                    <a:pt x="16459" y="79"/>
                    <a:pt x="16415" y="168"/>
                  </a:cubicBezTo>
                  <a:lnTo>
                    <a:pt x="16415" y="201"/>
                  </a:lnTo>
                  <a:cubicBezTo>
                    <a:pt x="15547" y="1502"/>
                    <a:pt x="14380" y="2569"/>
                    <a:pt x="13012" y="3303"/>
                  </a:cubicBezTo>
                  <a:cubicBezTo>
                    <a:pt x="11645" y="4004"/>
                    <a:pt x="10110" y="4371"/>
                    <a:pt x="8542" y="4371"/>
                  </a:cubicBezTo>
                  <a:cubicBezTo>
                    <a:pt x="8478" y="4372"/>
                    <a:pt x="8414" y="4373"/>
                    <a:pt x="8350" y="4373"/>
                  </a:cubicBezTo>
                  <a:cubicBezTo>
                    <a:pt x="6880" y="4373"/>
                    <a:pt x="5416" y="4008"/>
                    <a:pt x="4106" y="3336"/>
                  </a:cubicBezTo>
                  <a:cubicBezTo>
                    <a:pt x="2738" y="2569"/>
                    <a:pt x="1571" y="1502"/>
                    <a:pt x="737" y="201"/>
                  </a:cubicBezTo>
                  <a:lnTo>
                    <a:pt x="670" y="168"/>
                  </a:lnTo>
                  <a:cubicBezTo>
                    <a:pt x="617" y="50"/>
                    <a:pt x="522" y="1"/>
                    <a:pt x="42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29"/>
            <p:cNvSpPr/>
            <p:nvPr/>
          </p:nvSpPr>
          <p:spPr>
            <a:xfrm rot="-1159838">
              <a:off x="8157288" y="4578807"/>
              <a:ext cx="57424" cy="48651"/>
            </a:xfrm>
            <a:custGeom>
              <a:avLst/>
              <a:gdLst/>
              <a:ahLst/>
              <a:cxnLst/>
              <a:rect l="l" t="t" r="r" b="b"/>
              <a:pathLst>
                <a:path w="2736" h="2318" extrusionOk="0">
                  <a:moveTo>
                    <a:pt x="1558" y="1"/>
                  </a:moveTo>
                  <a:cubicBezTo>
                    <a:pt x="1269" y="1"/>
                    <a:pt x="975" y="109"/>
                    <a:pt x="735" y="349"/>
                  </a:cubicBezTo>
                  <a:cubicBezTo>
                    <a:pt x="1" y="1083"/>
                    <a:pt x="534" y="2317"/>
                    <a:pt x="1568" y="2317"/>
                  </a:cubicBezTo>
                  <a:cubicBezTo>
                    <a:pt x="2202" y="2317"/>
                    <a:pt x="2736" y="1784"/>
                    <a:pt x="2736" y="1150"/>
                  </a:cubicBezTo>
                  <a:cubicBezTo>
                    <a:pt x="2714" y="455"/>
                    <a:pt x="2149" y="1"/>
                    <a:pt x="15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29"/>
            <p:cNvSpPr/>
            <p:nvPr/>
          </p:nvSpPr>
          <p:spPr>
            <a:xfrm rot="-1159838">
              <a:off x="8512181" y="4450411"/>
              <a:ext cx="56731" cy="48945"/>
            </a:xfrm>
            <a:custGeom>
              <a:avLst/>
              <a:gdLst/>
              <a:ahLst/>
              <a:cxnLst/>
              <a:rect l="l" t="t" r="r" b="b"/>
              <a:pathLst>
                <a:path w="2703" h="2332" extrusionOk="0">
                  <a:moveTo>
                    <a:pt x="1531" y="0"/>
                  </a:moveTo>
                  <a:cubicBezTo>
                    <a:pt x="1239" y="0"/>
                    <a:pt x="941" y="112"/>
                    <a:pt x="701" y="363"/>
                  </a:cubicBezTo>
                  <a:cubicBezTo>
                    <a:pt x="0" y="1097"/>
                    <a:pt x="534" y="2332"/>
                    <a:pt x="1568" y="2332"/>
                  </a:cubicBezTo>
                  <a:cubicBezTo>
                    <a:pt x="2202" y="2332"/>
                    <a:pt x="2702" y="1798"/>
                    <a:pt x="2702" y="1164"/>
                  </a:cubicBezTo>
                  <a:cubicBezTo>
                    <a:pt x="2702" y="469"/>
                    <a:pt x="2130" y="0"/>
                    <a:pt x="15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2" name="Google Shape;162;p29"/>
          <p:cNvGrpSpPr/>
          <p:nvPr/>
        </p:nvGrpSpPr>
        <p:grpSpPr>
          <a:xfrm>
            <a:off x="172559" y="138735"/>
            <a:ext cx="1163156" cy="734076"/>
            <a:chOff x="172559" y="138735"/>
            <a:chExt cx="1163156" cy="734076"/>
          </a:xfrm>
        </p:grpSpPr>
        <p:sp>
          <p:nvSpPr>
            <p:cNvPr id="163" name="Google Shape;163;p29"/>
            <p:cNvSpPr/>
            <p:nvPr/>
          </p:nvSpPr>
          <p:spPr>
            <a:xfrm rot="-407275">
              <a:off x="197286" y="320538"/>
              <a:ext cx="1112351" cy="484390"/>
            </a:xfrm>
            <a:custGeom>
              <a:avLst/>
              <a:gdLst/>
              <a:ahLst/>
              <a:cxnLst/>
              <a:rect l="l" t="t" r="r" b="b"/>
              <a:pathLst>
                <a:path w="86496" h="37666" extrusionOk="0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29"/>
            <p:cNvSpPr/>
            <p:nvPr/>
          </p:nvSpPr>
          <p:spPr>
            <a:xfrm rot="-407275">
              <a:off x="919312" y="382262"/>
              <a:ext cx="4733" cy="1736"/>
            </a:xfrm>
            <a:custGeom>
              <a:avLst/>
              <a:gdLst/>
              <a:ahLst/>
              <a:cxnLst/>
              <a:rect l="l" t="t" r="r" b="b"/>
              <a:pathLst>
                <a:path w="368" h="135" extrusionOk="0">
                  <a:moveTo>
                    <a:pt x="1" y="1"/>
                  </a:moveTo>
                  <a:lnTo>
                    <a:pt x="368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29"/>
            <p:cNvSpPr/>
            <p:nvPr/>
          </p:nvSpPr>
          <p:spPr>
            <a:xfrm rot="-407275">
              <a:off x="877014" y="375764"/>
              <a:ext cx="2585" cy="862"/>
            </a:xfrm>
            <a:custGeom>
              <a:avLst/>
              <a:gdLst/>
              <a:ahLst/>
              <a:cxnLst/>
              <a:rect l="l" t="t" r="r" b="b"/>
              <a:pathLst>
                <a:path w="201" h="67" extrusionOk="0">
                  <a:moveTo>
                    <a:pt x="0" y="0"/>
                  </a:moveTo>
                  <a:lnTo>
                    <a:pt x="201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29"/>
            <p:cNvSpPr/>
            <p:nvPr/>
          </p:nvSpPr>
          <p:spPr>
            <a:xfrm rot="-407275">
              <a:off x="535257" y="400788"/>
              <a:ext cx="3871" cy="437"/>
            </a:xfrm>
            <a:custGeom>
              <a:avLst/>
              <a:gdLst/>
              <a:ahLst/>
              <a:cxnLst/>
              <a:rect l="l" t="t" r="r" b="b"/>
              <a:pathLst>
                <a:path w="301" h="34" extrusionOk="0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29"/>
            <p:cNvSpPr/>
            <p:nvPr/>
          </p:nvSpPr>
          <p:spPr>
            <a:xfrm rot="-407275">
              <a:off x="897230" y="378438"/>
              <a:ext cx="4308" cy="1299"/>
            </a:xfrm>
            <a:custGeom>
              <a:avLst/>
              <a:gdLst/>
              <a:ahLst/>
              <a:cxnLst/>
              <a:rect l="l" t="t" r="r" b="b"/>
              <a:pathLst>
                <a:path w="335" h="101" extrusionOk="0">
                  <a:moveTo>
                    <a:pt x="1" y="0"/>
                  </a:moveTo>
                  <a:lnTo>
                    <a:pt x="334" y="10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29"/>
            <p:cNvSpPr/>
            <p:nvPr/>
          </p:nvSpPr>
          <p:spPr>
            <a:xfrm rot="-407275">
              <a:off x="855099" y="373050"/>
              <a:ext cx="4733" cy="874"/>
            </a:xfrm>
            <a:custGeom>
              <a:avLst/>
              <a:gdLst/>
              <a:ahLst/>
              <a:cxnLst/>
              <a:rect l="l" t="t" r="r" b="b"/>
              <a:pathLst>
                <a:path w="368" h="68" extrusionOk="0">
                  <a:moveTo>
                    <a:pt x="1" y="1"/>
                  </a:moveTo>
                  <a:lnTo>
                    <a:pt x="367" y="68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29"/>
            <p:cNvSpPr/>
            <p:nvPr/>
          </p:nvSpPr>
          <p:spPr>
            <a:xfrm rot="-407275">
              <a:off x="942334" y="387406"/>
              <a:ext cx="3009" cy="862"/>
            </a:xfrm>
            <a:custGeom>
              <a:avLst/>
              <a:gdLst/>
              <a:ahLst/>
              <a:cxnLst/>
              <a:rect l="l" t="t" r="r" b="b"/>
              <a:pathLst>
                <a:path w="234" h="67" extrusionOk="0">
                  <a:moveTo>
                    <a:pt x="0" y="0"/>
                  </a:moveTo>
                  <a:lnTo>
                    <a:pt x="2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29"/>
            <p:cNvSpPr/>
            <p:nvPr/>
          </p:nvSpPr>
          <p:spPr>
            <a:xfrm rot="-407275">
              <a:off x="961925" y="391929"/>
              <a:ext cx="3884" cy="1736"/>
            </a:xfrm>
            <a:custGeom>
              <a:avLst/>
              <a:gdLst/>
              <a:ahLst/>
              <a:cxnLst/>
              <a:rect l="l" t="t" r="r" b="b"/>
              <a:pathLst>
                <a:path w="302" h="135" extrusionOk="0">
                  <a:moveTo>
                    <a:pt x="1" y="1"/>
                  </a:moveTo>
                  <a:lnTo>
                    <a:pt x="301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29"/>
            <p:cNvSpPr/>
            <p:nvPr/>
          </p:nvSpPr>
          <p:spPr>
            <a:xfrm rot="-407275">
              <a:off x="647940" y="378718"/>
              <a:ext cx="4308" cy="13"/>
            </a:xfrm>
            <a:custGeom>
              <a:avLst/>
              <a:gdLst/>
              <a:ahLst/>
              <a:cxnLst/>
              <a:rect l="l" t="t" r="r" b="b"/>
              <a:pathLst>
                <a:path w="335" h="1" extrusionOk="0">
                  <a:moveTo>
                    <a:pt x="1" y="0"/>
                  </a:moveTo>
                  <a:lnTo>
                    <a:pt x="3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72;p29"/>
            <p:cNvSpPr/>
            <p:nvPr/>
          </p:nvSpPr>
          <p:spPr>
            <a:xfrm rot="-407275">
              <a:off x="748829" y="369786"/>
              <a:ext cx="3434" cy="13"/>
            </a:xfrm>
            <a:custGeom>
              <a:avLst/>
              <a:gdLst/>
              <a:ahLst/>
              <a:cxnLst/>
              <a:rect l="l" t="t" r="r" b="b"/>
              <a:pathLst>
                <a:path w="267" h="1" extrusionOk="0">
                  <a:moveTo>
                    <a:pt x="0" y="1"/>
                  </a:moveTo>
                  <a:lnTo>
                    <a:pt x="267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29"/>
            <p:cNvSpPr/>
            <p:nvPr/>
          </p:nvSpPr>
          <p:spPr>
            <a:xfrm rot="-407275">
              <a:off x="627596" y="381993"/>
              <a:ext cx="4308" cy="13"/>
            </a:xfrm>
            <a:custGeom>
              <a:avLst/>
              <a:gdLst/>
              <a:ahLst/>
              <a:cxnLst/>
              <a:rect l="l" t="t" r="r" b="b"/>
              <a:pathLst>
                <a:path w="335" h="1" extrusionOk="0">
                  <a:moveTo>
                    <a:pt x="1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29"/>
            <p:cNvSpPr/>
            <p:nvPr/>
          </p:nvSpPr>
          <p:spPr>
            <a:xfrm rot="-407275">
              <a:off x="669202" y="376004"/>
              <a:ext cx="13" cy="1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29"/>
            <p:cNvSpPr/>
            <p:nvPr/>
          </p:nvSpPr>
          <p:spPr>
            <a:xfrm rot="-407275">
              <a:off x="708056" y="371995"/>
              <a:ext cx="4295" cy="13"/>
            </a:xfrm>
            <a:custGeom>
              <a:avLst/>
              <a:gdLst/>
              <a:ahLst/>
              <a:cxnLst/>
              <a:rect l="l" t="t" r="r" b="b"/>
              <a:pathLst>
                <a:path w="334" h="1" extrusionOk="0">
                  <a:moveTo>
                    <a:pt x="0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29"/>
            <p:cNvSpPr/>
            <p:nvPr/>
          </p:nvSpPr>
          <p:spPr>
            <a:xfrm rot="-407275">
              <a:off x="729883" y="370343"/>
              <a:ext cx="3009" cy="13"/>
            </a:xfrm>
            <a:custGeom>
              <a:avLst/>
              <a:gdLst/>
              <a:ahLst/>
              <a:cxnLst/>
              <a:rect l="l" t="t" r="r" b="b"/>
              <a:pathLst>
                <a:path w="234" h="1" extrusionOk="0">
                  <a:moveTo>
                    <a:pt x="0" y="0"/>
                  </a:moveTo>
                  <a:lnTo>
                    <a:pt x="2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29"/>
            <p:cNvSpPr/>
            <p:nvPr/>
          </p:nvSpPr>
          <p:spPr>
            <a:xfrm rot="-407275">
              <a:off x="552039" y="396654"/>
              <a:ext cx="3447" cy="437"/>
            </a:xfrm>
            <a:custGeom>
              <a:avLst/>
              <a:gdLst/>
              <a:ahLst/>
              <a:cxnLst/>
              <a:rect l="l" t="t" r="r" b="b"/>
              <a:pathLst>
                <a:path w="268" h="34" extrusionOk="0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29"/>
            <p:cNvSpPr/>
            <p:nvPr/>
          </p:nvSpPr>
          <p:spPr>
            <a:xfrm rot="-407275">
              <a:off x="769969" y="369383"/>
              <a:ext cx="4308" cy="437"/>
            </a:xfrm>
            <a:custGeom>
              <a:avLst/>
              <a:gdLst/>
              <a:ahLst/>
              <a:cxnLst/>
              <a:rect l="l" t="t" r="r" b="b"/>
              <a:pathLst>
                <a:path w="335" h="34" extrusionOk="0">
                  <a:moveTo>
                    <a:pt x="1" y="0"/>
                  </a:moveTo>
                  <a:lnTo>
                    <a:pt x="334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29"/>
            <p:cNvSpPr/>
            <p:nvPr/>
          </p:nvSpPr>
          <p:spPr>
            <a:xfrm rot="-407275">
              <a:off x="570528" y="392241"/>
              <a:ext cx="4295" cy="450"/>
            </a:xfrm>
            <a:custGeom>
              <a:avLst/>
              <a:gdLst/>
              <a:ahLst/>
              <a:cxnLst/>
              <a:rect l="l" t="t" r="r" b="b"/>
              <a:pathLst>
                <a:path w="334" h="35" extrusionOk="0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29"/>
            <p:cNvSpPr/>
            <p:nvPr/>
          </p:nvSpPr>
          <p:spPr>
            <a:xfrm rot="-407275">
              <a:off x="833296" y="371357"/>
              <a:ext cx="4308" cy="874"/>
            </a:xfrm>
            <a:custGeom>
              <a:avLst/>
              <a:gdLst/>
              <a:ahLst/>
              <a:cxnLst/>
              <a:rect l="l" t="t" r="r" b="b"/>
              <a:pathLst>
                <a:path w="335" h="68" extrusionOk="0">
                  <a:moveTo>
                    <a:pt x="1" y="0"/>
                  </a:moveTo>
                  <a:lnTo>
                    <a:pt x="3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29"/>
            <p:cNvSpPr/>
            <p:nvPr/>
          </p:nvSpPr>
          <p:spPr>
            <a:xfrm rot="-407275">
              <a:off x="687130" y="374082"/>
              <a:ext cx="3871" cy="13"/>
            </a:xfrm>
            <a:custGeom>
              <a:avLst/>
              <a:gdLst/>
              <a:ahLst/>
              <a:cxnLst/>
              <a:rect l="l" t="t" r="r" b="b"/>
              <a:pathLst>
                <a:path w="301" h="1" extrusionOk="0">
                  <a:moveTo>
                    <a:pt x="1" y="0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29"/>
            <p:cNvSpPr/>
            <p:nvPr/>
          </p:nvSpPr>
          <p:spPr>
            <a:xfrm rot="-407275">
              <a:off x="791995" y="369379"/>
              <a:ext cx="3871" cy="437"/>
            </a:xfrm>
            <a:custGeom>
              <a:avLst/>
              <a:gdLst/>
              <a:ahLst/>
              <a:cxnLst/>
              <a:rect l="l" t="t" r="r" b="b"/>
              <a:pathLst>
                <a:path w="301" h="34" extrusionOk="0">
                  <a:moveTo>
                    <a:pt x="1" y="1"/>
                  </a:moveTo>
                  <a:lnTo>
                    <a:pt x="301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29"/>
            <p:cNvSpPr/>
            <p:nvPr/>
          </p:nvSpPr>
          <p:spPr>
            <a:xfrm rot="-407275">
              <a:off x="590349" y="388186"/>
              <a:ext cx="3871" cy="437"/>
            </a:xfrm>
            <a:custGeom>
              <a:avLst/>
              <a:gdLst/>
              <a:ahLst/>
              <a:cxnLst/>
              <a:rect l="l" t="t" r="r" b="b"/>
              <a:pathLst>
                <a:path w="301" h="34" extrusionOk="0">
                  <a:moveTo>
                    <a:pt x="0" y="34"/>
                  </a:moveTo>
                  <a:lnTo>
                    <a:pt x="300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29"/>
            <p:cNvSpPr/>
            <p:nvPr/>
          </p:nvSpPr>
          <p:spPr>
            <a:xfrm rot="-407275">
              <a:off x="609393" y="385128"/>
              <a:ext cx="2585" cy="13"/>
            </a:xfrm>
            <a:custGeom>
              <a:avLst/>
              <a:gdLst/>
              <a:ahLst/>
              <a:cxnLst/>
              <a:rect l="l" t="t" r="r" b="b"/>
              <a:pathLst>
                <a:path w="201" h="1" extrusionOk="0">
                  <a:moveTo>
                    <a:pt x="0" y="1"/>
                  </a:moveTo>
                  <a:lnTo>
                    <a:pt x="200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29"/>
            <p:cNvSpPr/>
            <p:nvPr/>
          </p:nvSpPr>
          <p:spPr>
            <a:xfrm rot="-407275">
              <a:off x="812377" y="370061"/>
              <a:ext cx="2585" cy="437"/>
            </a:xfrm>
            <a:custGeom>
              <a:avLst/>
              <a:gdLst/>
              <a:ahLst/>
              <a:cxnLst/>
              <a:rect l="l" t="t" r="r" b="b"/>
              <a:pathLst>
                <a:path w="201" h="34" extrusionOk="0">
                  <a:moveTo>
                    <a:pt x="1" y="0"/>
                  </a:moveTo>
                  <a:lnTo>
                    <a:pt x="201" y="33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29"/>
            <p:cNvSpPr/>
            <p:nvPr/>
          </p:nvSpPr>
          <p:spPr>
            <a:xfrm rot="-407275">
              <a:off x="520891" y="402292"/>
              <a:ext cx="14596" cy="2161"/>
            </a:xfrm>
            <a:custGeom>
              <a:avLst/>
              <a:gdLst/>
              <a:ahLst/>
              <a:cxnLst/>
              <a:rect l="l" t="t" r="r" b="b"/>
              <a:pathLst>
                <a:path w="1135" h="168" extrusionOk="0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29"/>
            <p:cNvSpPr/>
            <p:nvPr/>
          </p:nvSpPr>
          <p:spPr>
            <a:xfrm rot="-407275">
              <a:off x="936184" y="385800"/>
              <a:ext cx="6019" cy="2161"/>
            </a:xfrm>
            <a:custGeom>
              <a:avLst/>
              <a:gdLst/>
              <a:ahLst/>
              <a:cxnLst/>
              <a:rect l="l" t="t" r="r" b="b"/>
              <a:pathLst>
                <a:path w="468" h="168" extrusionOk="0">
                  <a:moveTo>
                    <a:pt x="467" y="167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29"/>
            <p:cNvSpPr/>
            <p:nvPr/>
          </p:nvSpPr>
          <p:spPr>
            <a:xfrm rot="-407275">
              <a:off x="945683" y="387128"/>
              <a:ext cx="15869" cy="6006"/>
            </a:xfrm>
            <a:custGeom>
              <a:avLst/>
              <a:gdLst/>
              <a:ahLst/>
              <a:cxnLst/>
              <a:rect l="l" t="t" r="r" b="b"/>
              <a:pathLst>
                <a:path w="1234" h="467" extrusionOk="0">
                  <a:moveTo>
                    <a:pt x="0" y="0"/>
                  </a:moveTo>
                  <a:lnTo>
                    <a:pt x="0" y="0"/>
                  </a:lnTo>
                  <a:cubicBezTo>
                    <a:pt x="400" y="167"/>
                    <a:pt x="801" y="300"/>
                    <a:pt x="1234" y="467"/>
                  </a:cubicBezTo>
                  <a:cubicBezTo>
                    <a:pt x="834" y="300"/>
                    <a:pt x="400" y="167"/>
                    <a:pt x="0" y="0"/>
                  </a:cubicBez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29"/>
            <p:cNvSpPr/>
            <p:nvPr/>
          </p:nvSpPr>
          <p:spPr>
            <a:xfrm rot="-407275">
              <a:off x="837769" y="370936"/>
              <a:ext cx="17168" cy="3434"/>
            </a:xfrm>
            <a:custGeom>
              <a:avLst/>
              <a:gdLst/>
              <a:ahLst/>
              <a:cxnLst/>
              <a:rect l="l" t="t" r="r" b="b"/>
              <a:pathLst>
                <a:path w="1335" h="267" extrusionOk="0">
                  <a:moveTo>
                    <a:pt x="0" y="0"/>
                  </a:moveTo>
                  <a:cubicBezTo>
                    <a:pt x="434" y="67"/>
                    <a:pt x="901" y="167"/>
                    <a:pt x="1335" y="267"/>
                  </a:cubicBezTo>
                  <a:cubicBezTo>
                    <a:pt x="901" y="167"/>
                    <a:pt x="434" y="67"/>
                    <a:pt x="0" y="0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9"/>
            <p:cNvSpPr/>
            <p:nvPr/>
          </p:nvSpPr>
          <p:spPr>
            <a:xfrm rot="-407275">
              <a:off x="555330" y="394257"/>
              <a:ext cx="15458" cy="1723"/>
            </a:xfrm>
            <a:custGeom>
              <a:avLst/>
              <a:gdLst/>
              <a:ahLst/>
              <a:cxnLst/>
              <a:rect l="l" t="t" r="r" b="b"/>
              <a:pathLst>
                <a:path w="1202" h="134" extrusionOk="0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91;p29"/>
            <p:cNvSpPr/>
            <p:nvPr/>
          </p:nvSpPr>
          <p:spPr>
            <a:xfrm rot="-407275">
              <a:off x="860048" y="372626"/>
              <a:ext cx="16744" cy="4308"/>
            </a:xfrm>
            <a:custGeom>
              <a:avLst/>
              <a:gdLst/>
              <a:ahLst/>
              <a:cxnLst/>
              <a:rect l="l" t="t" r="r" b="b"/>
              <a:pathLst>
                <a:path w="1302" h="335" extrusionOk="0">
                  <a:moveTo>
                    <a:pt x="0" y="1"/>
                  </a:moveTo>
                  <a:cubicBezTo>
                    <a:pt x="434" y="134"/>
                    <a:pt x="868" y="234"/>
                    <a:pt x="1301" y="334"/>
                  </a:cubicBezTo>
                  <a:cubicBezTo>
                    <a:pt x="868" y="234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29"/>
            <p:cNvSpPr/>
            <p:nvPr/>
          </p:nvSpPr>
          <p:spPr>
            <a:xfrm rot="-407275">
              <a:off x="879821" y="375429"/>
              <a:ext cx="17168" cy="4308"/>
            </a:xfrm>
            <a:custGeom>
              <a:avLst/>
              <a:gdLst/>
              <a:ahLst/>
              <a:cxnLst/>
              <a:rect l="l" t="t" r="r" b="b"/>
              <a:pathLst>
                <a:path w="1335" h="335" extrusionOk="0">
                  <a:moveTo>
                    <a:pt x="1" y="1"/>
                  </a:moveTo>
                  <a:cubicBezTo>
                    <a:pt x="468" y="101"/>
                    <a:pt x="901" y="234"/>
                    <a:pt x="1335" y="334"/>
                  </a:cubicBezTo>
                  <a:cubicBezTo>
                    <a:pt x="901" y="234"/>
                    <a:pt x="468" y="101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9"/>
            <p:cNvSpPr/>
            <p:nvPr/>
          </p:nvSpPr>
          <p:spPr>
            <a:xfrm rot="-407275">
              <a:off x="901855" y="378432"/>
              <a:ext cx="17168" cy="5594"/>
            </a:xfrm>
            <a:custGeom>
              <a:avLst/>
              <a:gdLst/>
              <a:ahLst/>
              <a:cxnLst/>
              <a:rect l="l" t="t" r="r" b="b"/>
              <a:pathLst>
                <a:path w="1335" h="435" extrusionOk="0">
                  <a:moveTo>
                    <a:pt x="0" y="1"/>
                  </a:moveTo>
                  <a:cubicBezTo>
                    <a:pt x="434" y="134"/>
                    <a:pt x="901" y="267"/>
                    <a:pt x="1335" y="434"/>
                  </a:cubicBezTo>
                  <a:cubicBezTo>
                    <a:pt x="901" y="267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29"/>
            <p:cNvSpPr/>
            <p:nvPr/>
          </p:nvSpPr>
          <p:spPr>
            <a:xfrm rot="-407275">
              <a:off x="545284" y="397682"/>
              <a:ext cx="6880" cy="874"/>
            </a:xfrm>
            <a:custGeom>
              <a:avLst/>
              <a:gdLst/>
              <a:ahLst/>
              <a:cxnLst/>
              <a:rect l="l" t="t" r="r" b="b"/>
              <a:pathLst>
                <a:path w="535" h="68" extrusionOk="0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95;p29"/>
            <p:cNvSpPr/>
            <p:nvPr/>
          </p:nvSpPr>
          <p:spPr>
            <a:xfrm rot="-407275">
              <a:off x="924304" y="383002"/>
              <a:ext cx="11600" cy="3871"/>
            </a:xfrm>
            <a:custGeom>
              <a:avLst/>
              <a:gdLst/>
              <a:ahLst/>
              <a:cxnLst/>
              <a:rect l="l" t="t" r="r" b="b"/>
              <a:pathLst>
                <a:path w="902" h="301" extrusionOk="0">
                  <a:moveTo>
                    <a:pt x="901" y="300"/>
                  </a:moveTo>
                  <a:cubicBezTo>
                    <a:pt x="601" y="200"/>
                    <a:pt x="301" y="100"/>
                    <a:pt x="1" y="0"/>
                  </a:cubicBezTo>
                  <a:lnTo>
                    <a:pt x="901" y="30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96;p29"/>
            <p:cNvSpPr/>
            <p:nvPr/>
          </p:nvSpPr>
          <p:spPr>
            <a:xfrm rot="-407275">
              <a:off x="752328" y="368972"/>
              <a:ext cx="17606" cy="1723"/>
            </a:xfrm>
            <a:custGeom>
              <a:avLst/>
              <a:gdLst/>
              <a:ahLst/>
              <a:cxnLst/>
              <a:rect l="l" t="t" r="r" b="b"/>
              <a:pathLst>
                <a:path w="1369" h="134" extrusionOk="0">
                  <a:moveTo>
                    <a:pt x="1" y="0"/>
                  </a:moveTo>
                  <a:lnTo>
                    <a:pt x="1369" y="133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29"/>
            <p:cNvSpPr/>
            <p:nvPr/>
          </p:nvSpPr>
          <p:spPr>
            <a:xfrm rot="-407275">
              <a:off x="815105" y="369255"/>
              <a:ext cx="18030" cy="3447"/>
            </a:xfrm>
            <a:custGeom>
              <a:avLst/>
              <a:gdLst/>
              <a:ahLst/>
              <a:cxnLst/>
              <a:rect l="l" t="t" r="r" b="b"/>
              <a:pathLst>
                <a:path w="1402" h="268" extrusionOk="0">
                  <a:moveTo>
                    <a:pt x="1" y="0"/>
                  </a:moveTo>
                  <a:lnTo>
                    <a:pt x="1402" y="267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29"/>
            <p:cNvSpPr/>
            <p:nvPr/>
          </p:nvSpPr>
          <p:spPr>
            <a:xfrm rot="-407275">
              <a:off x="690939" y="372838"/>
              <a:ext cx="17181" cy="437"/>
            </a:xfrm>
            <a:custGeom>
              <a:avLst/>
              <a:gdLst/>
              <a:ahLst/>
              <a:cxnLst/>
              <a:rect l="l" t="t" r="r" b="b"/>
              <a:pathLst>
                <a:path w="1336" h="34" extrusionOk="0">
                  <a:moveTo>
                    <a:pt x="1" y="0"/>
                  </a:moveTo>
                  <a:lnTo>
                    <a:pt x="1335" y="34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29"/>
            <p:cNvSpPr/>
            <p:nvPr/>
          </p:nvSpPr>
          <p:spPr>
            <a:xfrm rot="-407275">
              <a:off x="631744" y="379932"/>
              <a:ext cx="16307" cy="437"/>
            </a:xfrm>
            <a:custGeom>
              <a:avLst/>
              <a:gdLst/>
              <a:ahLst/>
              <a:cxnLst/>
              <a:rect l="l" t="t" r="r" b="b"/>
              <a:pathLst>
                <a:path w="1268" h="34" extrusionOk="0">
                  <a:moveTo>
                    <a:pt x="0" y="34"/>
                  </a:moveTo>
                  <a:cubicBezTo>
                    <a:pt x="434" y="34"/>
                    <a:pt x="834" y="0"/>
                    <a:pt x="1268" y="0"/>
                  </a:cubicBezTo>
                  <a:cubicBezTo>
                    <a:pt x="834" y="0"/>
                    <a:pt x="434" y="34"/>
                    <a:pt x="0" y="34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200;p29"/>
            <p:cNvSpPr/>
            <p:nvPr/>
          </p:nvSpPr>
          <p:spPr>
            <a:xfrm rot="-407275">
              <a:off x="732939" y="369644"/>
              <a:ext cx="15895" cy="1299"/>
            </a:xfrm>
            <a:custGeom>
              <a:avLst/>
              <a:gdLst/>
              <a:ahLst/>
              <a:cxnLst/>
              <a:rect l="l" t="t" r="r" b="b"/>
              <a:pathLst>
                <a:path w="1236" h="101" extrusionOk="0">
                  <a:moveTo>
                    <a:pt x="1" y="1"/>
                  </a:moveTo>
                  <a:lnTo>
                    <a:pt x="1235" y="10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29"/>
            <p:cNvSpPr/>
            <p:nvPr/>
          </p:nvSpPr>
          <p:spPr>
            <a:xfrm rot="-407275">
              <a:off x="712338" y="370698"/>
              <a:ext cx="17606" cy="1299"/>
            </a:xfrm>
            <a:custGeom>
              <a:avLst/>
              <a:gdLst/>
              <a:ahLst/>
              <a:cxnLst/>
              <a:rect l="l" t="t" r="r" b="b"/>
              <a:pathLst>
                <a:path w="1369" h="101" extrusionOk="0">
                  <a:moveTo>
                    <a:pt x="1" y="1"/>
                  </a:moveTo>
                  <a:cubicBezTo>
                    <a:pt x="468" y="34"/>
                    <a:pt x="901" y="67"/>
                    <a:pt x="1368" y="101"/>
                  </a:cubicBezTo>
                  <a:cubicBezTo>
                    <a:pt x="901" y="67"/>
                    <a:pt x="468" y="34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29"/>
            <p:cNvSpPr/>
            <p:nvPr/>
          </p:nvSpPr>
          <p:spPr>
            <a:xfrm rot="-407275">
              <a:off x="652159" y="377451"/>
              <a:ext cx="17168" cy="13"/>
            </a:xfrm>
            <a:custGeom>
              <a:avLst/>
              <a:gdLst/>
              <a:ahLst/>
              <a:cxnLst/>
              <a:rect l="l" t="t" r="r" b="b"/>
              <a:pathLst>
                <a:path w="1335" h="1" extrusionOk="0">
                  <a:moveTo>
                    <a:pt x="0" y="0"/>
                  </a:moveTo>
                  <a:lnTo>
                    <a:pt x="1335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9"/>
            <p:cNvSpPr/>
            <p:nvPr/>
          </p:nvSpPr>
          <p:spPr>
            <a:xfrm rot="-407275">
              <a:off x="594063" y="386189"/>
              <a:ext cx="15458" cy="874"/>
            </a:xfrm>
            <a:custGeom>
              <a:avLst/>
              <a:gdLst/>
              <a:ahLst/>
              <a:cxnLst/>
              <a:rect l="l" t="t" r="r" b="b"/>
              <a:pathLst>
                <a:path w="1202" h="68" extrusionOk="0">
                  <a:moveTo>
                    <a:pt x="0" y="67"/>
                  </a:moveTo>
                  <a:lnTo>
                    <a:pt x="1201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29"/>
            <p:cNvSpPr/>
            <p:nvPr/>
          </p:nvSpPr>
          <p:spPr>
            <a:xfrm rot="-407275">
              <a:off x="574638" y="389770"/>
              <a:ext cx="15895" cy="1299"/>
            </a:xfrm>
            <a:custGeom>
              <a:avLst/>
              <a:gdLst/>
              <a:ahLst/>
              <a:cxnLst/>
              <a:rect l="l" t="t" r="r" b="b"/>
              <a:pathLst>
                <a:path w="1236" h="101" extrusionOk="0">
                  <a:moveTo>
                    <a:pt x="1" y="101"/>
                  </a:moveTo>
                  <a:lnTo>
                    <a:pt x="1235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9"/>
            <p:cNvSpPr/>
            <p:nvPr/>
          </p:nvSpPr>
          <p:spPr>
            <a:xfrm rot="-407275">
              <a:off x="795960" y="368601"/>
              <a:ext cx="16320" cy="2598"/>
            </a:xfrm>
            <a:custGeom>
              <a:avLst/>
              <a:gdLst/>
              <a:ahLst/>
              <a:cxnLst/>
              <a:rect l="l" t="t" r="r" b="b"/>
              <a:pathLst>
                <a:path w="1269" h="202" extrusionOk="0">
                  <a:moveTo>
                    <a:pt x="1" y="1"/>
                  </a:moveTo>
                  <a:cubicBezTo>
                    <a:pt x="401" y="68"/>
                    <a:pt x="835" y="134"/>
                    <a:pt x="1269" y="201"/>
                  </a:cubicBezTo>
                  <a:cubicBezTo>
                    <a:pt x="835" y="134"/>
                    <a:pt x="401" y="68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206;p29"/>
            <p:cNvSpPr/>
            <p:nvPr/>
          </p:nvSpPr>
          <p:spPr>
            <a:xfrm rot="-407275">
              <a:off x="611376" y="382784"/>
              <a:ext cx="16307" cy="874"/>
            </a:xfrm>
            <a:custGeom>
              <a:avLst/>
              <a:gdLst/>
              <a:ahLst/>
              <a:cxnLst/>
              <a:rect l="l" t="t" r="r" b="b"/>
              <a:pathLst>
                <a:path w="1268" h="68" extrusionOk="0">
                  <a:moveTo>
                    <a:pt x="1268" y="1"/>
                  </a:moveTo>
                  <a:cubicBezTo>
                    <a:pt x="834" y="34"/>
                    <a:pt x="434" y="34"/>
                    <a:pt x="0" y="67"/>
                  </a:cubicBezTo>
                  <a:cubicBezTo>
                    <a:pt x="434" y="67"/>
                    <a:pt x="867" y="34"/>
                    <a:pt x="1268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9"/>
            <p:cNvSpPr/>
            <p:nvPr/>
          </p:nvSpPr>
          <p:spPr>
            <a:xfrm rot="-407275">
              <a:off x="671277" y="374787"/>
              <a:ext cx="16307" cy="13"/>
            </a:xfrm>
            <a:custGeom>
              <a:avLst/>
              <a:gdLst/>
              <a:ahLst/>
              <a:cxnLst/>
              <a:rect l="l" t="t" r="r" b="b"/>
              <a:pathLst>
                <a:path w="1268" h="1" extrusionOk="0">
                  <a:moveTo>
                    <a:pt x="0" y="1"/>
                  </a:moveTo>
                  <a:lnTo>
                    <a:pt x="1268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29"/>
            <p:cNvSpPr/>
            <p:nvPr/>
          </p:nvSpPr>
          <p:spPr>
            <a:xfrm rot="-407275">
              <a:off x="774339" y="368506"/>
              <a:ext cx="17593" cy="2161"/>
            </a:xfrm>
            <a:custGeom>
              <a:avLst/>
              <a:gdLst/>
              <a:ahLst/>
              <a:cxnLst/>
              <a:rect l="l" t="t" r="r" b="b"/>
              <a:pathLst>
                <a:path w="1368" h="168" extrusionOk="0">
                  <a:moveTo>
                    <a:pt x="0" y="1"/>
                  </a:moveTo>
                  <a:cubicBezTo>
                    <a:pt x="467" y="34"/>
                    <a:pt x="901" y="101"/>
                    <a:pt x="1368" y="168"/>
                  </a:cubicBezTo>
                  <a:cubicBezTo>
                    <a:pt x="901" y="101"/>
                    <a:pt x="467" y="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29"/>
            <p:cNvSpPr/>
            <p:nvPr/>
          </p:nvSpPr>
          <p:spPr>
            <a:xfrm rot="-407275">
              <a:off x="198636" y="324381"/>
              <a:ext cx="1112351" cy="484390"/>
            </a:xfrm>
            <a:custGeom>
              <a:avLst/>
              <a:gdLst/>
              <a:ahLst/>
              <a:cxnLst/>
              <a:rect l="l" t="t" r="r" b="b"/>
              <a:pathLst>
                <a:path w="86496" h="37666" extrusionOk="0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29"/>
            <p:cNvSpPr/>
            <p:nvPr/>
          </p:nvSpPr>
          <p:spPr>
            <a:xfrm rot="-407275">
              <a:off x="920662" y="386105"/>
              <a:ext cx="4733" cy="1736"/>
            </a:xfrm>
            <a:custGeom>
              <a:avLst/>
              <a:gdLst/>
              <a:ahLst/>
              <a:cxnLst/>
              <a:rect l="l" t="t" r="r" b="b"/>
              <a:pathLst>
                <a:path w="368" h="135" extrusionOk="0">
                  <a:moveTo>
                    <a:pt x="1" y="1"/>
                  </a:moveTo>
                  <a:lnTo>
                    <a:pt x="368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29"/>
            <p:cNvSpPr/>
            <p:nvPr/>
          </p:nvSpPr>
          <p:spPr>
            <a:xfrm rot="-407275">
              <a:off x="878364" y="379607"/>
              <a:ext cx="2585" cy="862"/>
            </a:xfrm>
            <a:custGeom>
              <a:avLst/>
              <a:gdLst/>
              <a:ahLst/>
              <a:cxnLst/>
              <a:rect l="l" t="t" r="r" b="b"/>
              <a:pathLst>
                <a:path w="201" h="67" extrusionOk="0">
                  <a:moveTo>
                    <a:pt x="0" y="0"/>
                  </a:moveTo>
                  <a:lnTo>
                    <a:pt x="201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212;p29"/>
            <p:cNvSpPr/>
            <p:nvPr/>
          </p:nvSpPr>
          <p:spPr>
            <a:xfrm rot="-407275">
              <a:off x="536606" y="404631"/>
              <a:ext cx="3871" cy="437"/>
            </a:xfrm>
            <a:custGeom>
              <a:avLst/>
              <a:gdLst/>
              <a:ahLst/>
              <a:cxnLst/>
              <a:rect l="l" t="t" r="r" b="b"/>
              <a:pathLst>
                <a:path w="301" h="34" extrusionOk="0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29"/>
            <p:cNvSpPr/>
            <p:nvPr/>
          </p:nvSpPr>
          <p:spPr>
            <a:xfrm rot="-407275">
              <a:off x="898579" y="382281"/>
              <a:ext cx="4308" cy="1299"/>
            </a:xfrm>
            <a:custGeom>
              <a:avLst/>
              <a:gdLst/>
              <a:ahLst/>
              <a:cxnLst/>
              <a:rect l="l" t="t" r="r" b="b"/>
              <a:pathLst>
                <a:path w="335" h="101" extrusionOk="0">
                  <a:moveTo>
                    <a:pt x="1" y="0"/>
                  </a:moveTo>
                  <a:lnTo>
                    <a:pt x="334" y="10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29"/>
            <p:cNvSpPr/>
            <p:nvPr/>
          </p:nvSpPr>
          <p:spPr>
            <a:xfrm rot="-407275">
              <a:off x="856449" y="376893"/>
              <a:ext cx="4733" cy="874"/>
            </a:xfrm>
            <a:custGeom>
              <a:avLst/>
              <a:gdLst/>
              <a:ahLst/>
              <a:cxnLst/>
              <a:rect l="l" t="t" r="r" b="b"/>
              <a:pathLst>
                <a:path w="368" h="68" extrusionOk="0">
                  <a:moveTo>
                    <a:pt x="1" y="1"/>
                  </a:moveTo>
                  <a:lnTo>
                    <a:pt x="367" y="68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29"/>
            <p:cNvSpPr/>
            <p:nvPr/>
          </p:nvSpPr>
          <p:spPr>
            <a:xfrm rot="-407275">
              <a:off x="943684" y="391249"/>
              <a:ext cx="3009" cy="862"/>
            </a:xfrm>
            <a:custGeom>
              <a:avLst/>
              <a:gdLst/>
              <a:ahLst/>
              <a:cxnLst/>
              <a:rect l="l" t="t" r="r" b="b"/>
              <a:pathLst>
                <a:path w="234" h="67" extrusionOk="0">
                  <a:moveTo>
                    <a:pt x="0" y="0"/>
                  </a:moveTo>
                  <a:lnTo>
                    <a:pt x="2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29"/>
            <p:cNvSpPr/>
            <p:nvPr/>
          </p:nvSpPr>
          <p:spPr>
            <a:xfrm rot="-407275">
              <a:off x="963275" y="395772"/>
              <a:ext cx="3884" cy="1736"/>
            </a:xfrm>
            <a:custGeom>
              <a:avLst/>
              <a:gdLst/>
              <a:ahLst/>
              <a:cxnLst/>
              <a:rect l="l" t="t" r="r" b="b"/>
              <a:pathLst>
                <a:path w="302" h="135" extrusionOk="0">
                  <a:moveTo>
                    <a:pt x="1" y="1"/>
                  </a:moveTo>
                  <a:lnTo>
                    <a:pt x="301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29"/>
            <p:cNvSpPr/>
            <p:nvPr/>
          </p:nvSpPr>
          <p:spPr>
            <a:xfrm rot="-407275">
              <a:off x="649289" y="382561"/>
              <a:ext cx="4308" cy="13"/>
            </a:xfrm>
            <a:custGeom>
              <a:avLst/>
              <a:gdLst/>
              <a:ahLst/>
              <a:cxnLst/>
              <a:rect l="l" t="t" r="r" b="b"/>
              <a:pathLst>
                <a:path w="335" h="1" extrusionOk="0">
                  <a:moveTo>
                    <a:pt x="1" y="0"/>
                  </a:moveTo>
                  <a:lnTo>
                    <a:pt x="3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218;p29"/>
            <p:cNvSpPr/>
            <p:nvPr/>
          </p:nvSpPr>
          <p:spPr>
            <a:xfrm rot="-407275">
              <a:off x="750178" y="373629"/>
              <a:ext cx="3434" cy="13"/>
            </a:xfrm>
            <a:custGeom>
              <a:avLst/>
              <a:gdLst/>
              <a:ahLst/>
              <a:cxnLst/>
              <a:rect l="l" t="t" r="r" b="b"/>
              <a:pathLst>
                <a:path w="267" h="1" extrusionOk="0">
                  <a:moveTo>
                    <a:pt x="0" y="1"/>
                  </a:moveTo>
                  <a:lnTo>
                    <a:pt x="267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219;p29"/>
            <p:cNvSpPr/>
            <p:nvPr/>
          </p:nvSpPr>
          <p:spPr>
            <a:xfrm rot="-407275">
              <a:off x="628946" y="385836"/>
              <a:ext cx="4308" cy="13"/>
            </a:xfrm>
            <a:custGeom>
              <a:avLst/>
              <a:gdLst/>
              <a:ahLst/>
              <a:cxnLst/>
              <a:rect l="l" t="t" r="r" b="b"/>
              <a:pathLst>
                <a:path w="335" h="1" extrusionOk="0">
                  <a:moveTo>
                    <a:pt x="1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29"/>
            <p:cNvSpPr/>
            <p:nvPr/>
          </p:nvSpPr>
          <p:spPr>
            <a:xfrm rot="-407275">
              <a:off x="670552" y="379847"/>
              <a:ext cx="13" cy="1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29"/>
            <p:cNvSpPr/>
            <p:nvPr/>
          </p:nvSpPr>
          <p:spPr>
            <a:xfrm rot="-407275">
              <a:off x="709406" y="375838"/>
              <a:ext cx="4295" cy="13"/>
            </a:xfrm>
            <a:custGeom>
              <a:avLst/>
              <a:gdLst/>
              <a:ahLst/>
              <a:cxnLst/>
              <a:rect l="l" t="t" r="r" b="b"/>
              <a:pathLst>
                <a:path w="334" h="1" extrusionOk="0">
                  <a:moveTo>
                    <a:pt x="0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29"/>
            <p:cNvSpPr/>
            <p:nvPr/>
          </p:nvSpPr>
          <p:spPr>
            <a:xfrm rot="-407275">
              <a:off x="731232" y="374186"/>
              <a:ext cx="3009" cy="13"/>
            </a:xfrm>
            <a:custGeom>
              <a:avLst/>
              <a:gdLst/>
              <a:ahLst/>
              <a:cxnLst/>
              <a:rect l="l" t="t" r="r" b="b"/>
              <a:pathLst>
                <a:path w="234" h="1" extrusionOk="0">
                  <a:moveTo>
                    <a:pt x="0" y="0"/>
                  </a:moveTo>
                  <a:lnTo>
                    <a:pt x="2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29"/>
            <p:cNvSpPr/>
            <p:nvPr/>
          </p:nvSpPr>
          <p:spPr>
            <a:xfrm rot="-407275">
              <a:off x="553388" y="400497"/>
              <a:ext cx="3447" cy="437"/>
            </a:xfrm>
            <a:custGeom>
              <a:avLst/>
              <a:gdLst/>
              <a:ahLst/>
              <a:cxnLst/>
              <a:rect l="l" t="t" r="r" b="b"/>
              <a:pathLst>
                <a:path w="268" h="34" extrusionOk="0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224;p29"/>
            <p:cNvSpPr/>
            <p:nvPr/>
          </p:nvSpPr>
          <p:spPr>
            <a:xfrm rot="-407275">
              <a:off x="771319" y="373226"/>
              <a:ext cx="4308" cy="437"/>
            </a:xfrm>
            <a:custGeom>
              <a:avLst/>
              <a:gdLst/>
              <a:ahLst/>
              <a:cxnLst/>
              <a:rect l="l" t="t" r="r" b="b"/>
              <a:pathLst>
                <a:path w="335" h="34" extrusionOk="0">
                  <a:moveTo>
                    <a:pt x="1" y="0"/>
                  </a:moveTo>
                  <a:lnTo>
                    <a:pt x="334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225;p29"/>
            <p:cNvSpPr/>
            <p:nvPr/>
          </p:nvSpPr>
          <p:spPr>
            <a:xfrm rot="-407275">
              <a:off x="571878" y="396085"/>
              <a:ext cx="4295" cy="450"/>
            </a:xfrm>
            <a:custGeom>
              <a:avLst/>
              <a:gdLst/>
              <a:ahLst/>
              <a:cxnLst/>
              <a:rect l="l" t="t" r="r" b="b"/>
              <a:pathLst>
                <a:path w="334" h="35" extrusionOk="0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226;p29"/>
            <p:cNvSpPr/>
            <p:nvPr/>
          </p:nvSpPr>
          <p:spPr>
            <a:xfrm rot="-407275">
              <a:off x="834645" y="375200"/>
              <a:ext cx="4308" cy="874"/>
            </a:xfrm>
            <a:custGeom>
              <a:avLst/>
              <a:gdLst/>
              <a:ahLst/>
              <a:cxnLst/>
              <a:rect l="l" t="t" r="r" b="b"/>
              <a:pathLst>
                <a:path w="335" h="68" extrusionOk="0">
                  <a:moveTo>
                    <a:pt x="1" y="0"/>
                  </a:moveTo>
                  <a:lnTo>
                    <a:pt x="3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29"/>
            <p:cNvSpPr/>
            <p:nvPr/>
          </p:nvSpPr>
          <p:spPr>
            <a:xfrm rot="-407275">
              <a:off x="688479" y="377925"/>
              <a:ext cx="3871" cy="13"/>
            </a:xfrm>
            <a:custGeom>
              <a:avLst/>
              <a:gdLst/>
              <a:ahLst/>
              <a:cxnLst/>
              <a:rect l="l" t="t" r="r" b="b"/>
              <a:pathLst>
                <a:path w="301" h="1" extrusionOk="0">
                  <a:moveTo>
                    <a:pt x="1" y="0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29"/>
            <p:cNvSpPr/>
            <p:nvPr/>
          </p:nvSpPr>
          <p:spPr>
            <a:xfrm rot="-407275">
              <a:off x="793344" y="373222"/>
              <a:ext cx="3871" cy="437"/>
            </a:xfrm>
            <a:custGeom>
              <a:avLst/>
              <a:gdLst/>
              <a:ahLst/>
              <a:cxnLst/>
              <a:rect l="l" t="t" r="r" b="b"/>
              <a:pathLst>
                <a:path w="301" h="34" extrusionOk="0">
                  <a:moveTo>
                    <a:pt x="1" y="1"/>
                  </a:moveTo>
                  <a:lnTo>
                    <a:pt x="301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29"/>
            <p:cNvSpPr/>
            <p:nvPr/>
          </p:nvSpPr>
          <p:spPr>
            <a:xfrm rot="-407275">
              <a:off x="591698" y="392030"/>
              <a:ext cx="3871" cy="437"/>
            </a:xfrm>
            <a:custGeom>
              <a:avLst/>
              <a:gdLst/>
              <a:ahLst/>
              <a:cxnLst/>
              <a:rect l="l" t="t" r="r" b="b"/>
              <a:pathLst>
                <a:path w="301" h="34" extrusionOk="0">
                  <a:moveTo>
                    <a:pt x="0" y="34"/>
                  </a:moveTo>
                  <a:lnTo>
                    <a:pt x="300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29"/>
            <p:cNvSpPr/>
            <p:nvPr/>
          </p:nvSpPr>
          <p:spPr>
            <a:xfrm rot="-407275">
              <a:off x="610743" y="388972"/>
              <a:ext cx="2585" cy="13"/>
            </a:xfrm>
            <a:custGeom>
              <a:avLst/>
              <a:gdLst/>
              <a:ahLst/>
              <a:cxnLst/>
              <a:rect l="l" t="t" r="r" b="b"/>
              <a:pathLst>
                <a:path w="201" h="1" extrusionOk="0">
                  <a:moveTo>
                    <a:pt x="0" y="1"/>
                  </a:moveTo>
                  <a:lnTo>
                    <a:pt x="200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231;p29"/>
            <p:cNvSpPr/>
            <p:nvPr/>
          </p:nvSpPr>
          <p:spPr>
            <a:xfrm rot="-407275">
              <a:off x="813726" y="373904"/>
              <a:ext cx="2585" cy="437"/>
            </a:xfrm>
            <a:custGeom>
              <a:avLst/>
              <a:gdLst/>
              <a:ahLst/>
              <a:cxnLst/>
              <a:rect l="l" t="t" r="r" b="b"/>
              <a:pathLst>
                <a:path w="201" h="34" extrusionOk="0">
                  <a:moveTo>
                    <a:pt x="1" y="0"/>
                  </a:moveTo>
                  <a:lnTo>
                    <a:pt x="201" y="33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232;p29"/>
            <p:cNvSpPr/>
            <p:nvPr/>
          </p:nvSpPr>
          <p:spPr>
            <a:xfrm rot="-407275">
              <a:off x="250173" y="386056"/>
              <a:ext cx="1012402" cy="376545"/>
            </a:xfrm>
            <a:custGeom>
              <a:avLst/>
              <a:gdLst/>
              <a:ahLst/>
              <a:cxnLst/>
              <a:rect l="l" t="t" r="r" b="b"/>
              <a:pathLst>
                <a:path w="78724" h="29280" extrusionOk="0">
                  <a:moveTo>
                    <a:pt x="21016" y="0"/>
                  </a:moveTo>
                  <a:lnTo>
                    <a:pt x="1" y="5471"/>
                  </a:lnTo>
                  <a:cubicBezTo>
                    <a:pt x="1" y="5471"/>
                    <a:pt x="5338" y="26453"/>
                    <a:pt x="31924" y="28954"/>
                  </a:cubicBezTo>
                  <a:cubicBezTo>
                    <a:pt x="34316" y="29182"/>
                    <a:pt x="37718" y="29280"/>
                    <a:pt x="41611" y="29280"/>
                  </a:cubicBezTo>
                  <a:cubicBezTo>
                    <a:pt x="56554" y="29280"/>
                    <a:pt x="78724" y="27838"/>
                    <a:pt x="78724" y="26753"/>
                  </a:cubicBezTo>
                  <a:cubicBezTo>
                    <a:pt x="78724" y="26753"/>
                    <a:pt x="74821" y="15411"/>
                    <a:pt x="68817" y="10074"/>
                  </a:cubicBezTo>
                  <a:cubicBezTo>
                    <a:pt x="65881" y="7506"/>
                    <a:pt x="63947" y="5671"/>
                    <a:pt x="58676" y="3469"/>
                  </a:cubicBezTo>
                  <a:lnTo>
                    <a:pt x="58676" y="3469"/>
                  </a:lnTo>
                  <a:cubicBezTo>
                    <a:pt x="61663" y="16256"/>
                    <a:pt x="51824" y="28144"/>
                    <a:pt x="39146" y="28144"/>
                  </a:cubicBezTo>
                  <a:cubicBezTo>
                    <a:pt x="38231" y="28144"/>
                    <a:pt x="37301" y="28082"/>
                    <a:pt x="36360" y="27954"/>
                  </a:cubicBezTo>
                  <a:cubicBezTo>
                    <a:pt x="25386" y="26453"/>
                    <a:pt x="18247" y="16512"/>
                    <a:pt x="19748" y="5538"/>
                  </a:cubicBezTo>
                  <a:cubicBezTo>
                    <a:pt x="20082" y="3670"/>
                    <a:pt x="20482" y="1802"/>
                    <a:pt x="210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233;p29"/>
            <p:cNvSpPr/>
            <p:nvPr/>
          </p:nvSpPr>
          <p:spPr>
            <a:xfrm rot="-407275">
              <a:off x="522241" y="406135"/>
              <a:ext cx="14596" cy="2161"/>
            </a:xfrm>
            <a:custGeom>
              <a:avLst/>
              <a:gdLst/>
              <a:ahLst/>
              <a:cxnLst/>
              <a:rect l="l" t="t" r="r" b="b"/>
              <a:pathLst>
                <a:path w="1135" h="168" extrusionOk="0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29"/>
            <p:cNvSpPr/>
            <p:nvPr/>
          </p:nvSpPr>
          <p:spPr>
            <a:xfrm rot="-407275">
              <a:off x="937533" y="389644"/>
              <a:ext cx="6019" cy="2161"/>
            </a:xfrm>
            <a:custGeom>
              <a:avLst/>
              <a:gdLst/>
              <a:ahLst/>
              <a:cxnLst/>
              <a:rect l="l" t="t" r="r" b="b"/>
              <a:pathLst>
                <a:path w="468" h="168" extrusionOk="0">
                  <a:moveTo>
                    <a:pt x="467" y="167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29"/>
            <p:cNvSpPr/>
            <p:nvPr/>
          </p:nvSpPr>
          <p:spPr>
            <a:xfrm rot="-407275">
              <a:off x="947033" y="390971"/>
              <a:ext cx="15869" cy="6006"/>
            </a:xfrm>
            <a:custGeom>
              <a:avLst/>
              <a:gdLst/>
              <a:ahLst/>
              <a:cxnLst/>
              <a:rect l="l" t="t" r="r" b="b"/>
              <a:pathLst>
                <a:path w="1234" h="467" extrusionOk="0">
                  <a:moveTo>
                    <a:pt x="0" y="0"/>
                  </a:moveTo>
                  <a:lnTo>
                    <a:pt x="0" y="0"/>
                  </a:lnTo>
                  <a:cubicBezTo>
                    <a:pt x="400" y="167"/>
                    <a:pt x="801" y="300"/>
                    <a:pt x="1234" y="467"/>
                  </a:cubicBezTo>
                  <a:cubicBezTo>
                    <a:pt x="834" y="300"/>
                    <a:pt x="400" y="167"/>
                    <a:pt x="0" y="0"/>
                  </a:cubicBez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236;p29"/>
            <p:cNvSpPr/>
            <p:nvPr/>
          </p:nvSpPr>
          <p:spPr>
            <a:xfrm rot="-407275">
              <a:off x="839118" y="374779"/>
              <a:ext cx="17168" cy="3434"/>
            </a:xfrm>
            <a:custGeom>
              <a:avLst/>
              <a:gdLst/>
              <a:ahLst/>
              <a:cxnLst/>
              <a:rect l="l" t="t" r="r" b="b"/>
              <a:pathLst>
                <a:path w="1335" h="267" extrusionOk="0">
                  <a:moveTo>
                    <a:pt x="0" y="0"/>
                  </a:moveTo>
                  <a:cubicBezTo>
                    <a:pt x="434" y="67"/>
                    <a:pt x="901" y="167"/>
                    <a:pt x="1335" y="267"/>
                  </a:cubicBezTo>
                  <a:cubicBezTo>
                    <a:pt x="901" y="167"/>
                    <a:pt x="434" y="67"/>
                    <a:pt x="0" y="0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237;p29"/>
            <p:cNvSpPr/>
            <p:nvPr/>
          </p:nvSpPr>
          <p:spPr>
            <a:xfrm rot="-407275">
              <a:off x="556680" y="398100"/>
              <a:ext cx="15458" cy="1723"/>
            </a:xfrm>
            <a:custGeom>
              <a:avLst/>
              <a:gdLst/>
              <a:ahLst/>
              <a:cxnLst/>
              <a:rect l="l" t="t" r="r" b="b"/>
              <a:pathLst>
                <a:path w="1202" h="134" extrusionOk="0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238;p29"/>
            <p:cNvSpPr/>
            <p:nvPr/>
          </p:nvSpPr>
          <p:spPr>
            <a:xfrm rot="-407275">
              <a:off x="861398" y="376469"/>
              <a:ext cx="16744" cy="4308"/>
            </a:xfrm>
            <a:custGeom>
              <a:avLst/>
              <a:gdLst/>
              <a:ahLst/>
              <a:cxnLst/>
              <a:rect l="l" t="t" r="r" b="b"/>
              <a:pathLst>
                <a:path w="1302" h="335" extrusionOk="0">
                  <a:moveTo>
                    <a:pt x="0" y="1"/>
                  </a:moveTo>
                  <a:cubicBezTo>
                    <a:pt x="434" y="134"/>
                    <a:pt x="868" y="234"/>
                    <a:pt x="1301" y="334"/>
                  </a:cubicBezTo>
                  <a:cubicBezTo>
                    <a:pt x="868" y="234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29"/>
            <p:cNvSpPr/>
            <p:nvPr/>
          </p:nvSpPr>
          <p:spPr>
            <a:xfrm rot="-407275">
              <a:off x="881170" y="379272"/>
              <a:ext cx="17168" cy="4308"/>
            </a:xfrm>
            <a:custGeom>
              <a:avLst/>
              <a:gdLst/>
              <a:ahLst/>
              <a:cxnLst/>
              <a:rect l="l" t="t" r="r" b="b"/>
              <a:pathLst>
                <a:path w="1335" h="335" extrusionOk="0">
                  <a:moveTo>
                    <a:pt x="1" y="1"/>
                  </a:moveTo>
                  <a:cubicBezTo>
                    <a:pt x="468" y="101"/>
                    <a:pt x="901" y="234"/>
                    <a:pt x="1335" y="334"/>
                  </a:cubicBezTo>
                  <a:cubicBezTo>
                    <a:pt x="901" y="234"/>
                    <a:pt x="468" y="101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240;p29"/>
            <p:cNvSpPr/>
            <p:nvPr/>
          </p:nvSpPr>
          <p:spPr>
            <a:xfrm rot="-407275">
              <a:off x="903205" y="382276"/>
              <a:ext cx="17168" cy="5594"/>
            </a:xfrm>
            <a:custGeom>
              <a:avLst/>
              <a:gdLst/>
              <a:ahLst/>
              <a:cxnLst/>
              <a:rect l="l" t="t" r="r" b="b"/>
              <a:pathLst>
                <a:path w="1335" h="435" extrusionOk="0">
                  <a:moveTo>
                    <a:pt x="0" y="1"/>
                  </a:moveTo>
                  <a:cubicBezTo>
                    <a:pt x="434" y="134"/>
                    <a:pt x="901" y="267"/>
                    <a:pt x="1335" y="434"/>
                  </a:cubicBezTo>
                  <a:cubicBezTo>
                    <a:pt x="901" y="267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29"/>
            <p:cNvSpPr/>
            <p:nvPr/>
          </p:nvSpPr>
          <p:spPr>
            <a:xfrm rot="-407275">
              <a:off x="546634" y="401525"/>
              <a:ext cx="6880" cy="874"/>
            </a:xfrm>
            <a:custGeom>
              <a:avLst/>
              <a:gdLst/>
              <a:ahLst/>
              <a:cxnLst/>
              <a:rect l="l" t="t" r="r" b="b"/>
              <a:pathLst>
                <a:path w="535" h="68" extrusionOk="0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29"/>
            <p:cNvSpPr/>
            <p:nvPr/>
          </p:nvSpPr>
          <p:spPr>
            <a:xfrm rot="-407275">
              <a:off x="925654" y="386846"/>
              <a:ext cx="11600" cy="3871"/>
            </a:xfrm>
            <a:custGeom>
              <a:avLst/>
              <a:gdLst/>
              <a:ahLst/>
              <a:cxnLst/>
              <a:rect l="l" t="t" r="r" b="b"/>
              <a:pathLst>
                <a:path w="902" h="301" extrusionOk="0">
                  <a:moveTo>
                    <a:pt x="901" y="300"/>
                  </a:moveTo>
                  <a:cubicBezTo>
                    <a:pt x="601" y="200"/>
                    <a:pt x="301" y="100"/>
                    <a:pt x="1" y="0"/>
                  </a:cubicBezTo>
                  <a:lnTo>
                    <a:pt x="901" y="30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243;p29"/>
            <p:cNvSpPr/>
            <p:nvPr/>
          </p:nvSpPr>
          <p:spPr>
            <a:xfrm rot="-407275">
              <a:off x="753678" y="372816"/>
              <a:ext cx="17606" cy="1723"/>
            </a:xfrm>
            <a:custGeom>
              <a:avLst/>
              <a:gdLst/>
              <a:ahLst/>
              <a:cxnLst/>
              <a:rect l="l" t="t" r="r" b="b"/>
              <a:pathLst>
                <a:path w="1369" h="134" extrusionOk="0">
                  <a:moveTo>
                    <a:pt x="1" y="0"/>
                  </a:moveTo>
                  <a:lnTo>
                    <a:pt x="1369" y="133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29"/>
            <p:cNvSpPr/>
            <p:nvPr/>
          </p:nvSpPr>
          <p:spPr>
            <a:xfrm rot="-407275">
              <a:off x="816454" y="373099"/>
              <a:ext cx="18030" cy="3447"/>
            </a:xfrm>
            <a:custGeom>
              <a:avLst/>
              <a:gdLst/>
              <a:ahLst/>
              <a:cxnLst/>
              <a:rect l="l" t="t" r="r" b="b"/>
              <a:pathLst>
                <a:path w="1402" h="268" extrusionOk="0">
                  <a:moveTo>
                    <a:pt x="1" y="0"/>
                  </a:moveTo>
                  <a:lnTo>
                    <a:pt x="1402" y="267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245;p29"/>
            <p:cNvSpPr/>
            <p:nvPr/>
          </p:nvSpPr>
          <p:spPr>
            <a:xfrm rot="-407275">
              <a:off x="692289" y="376682"/>
              <a:ext cx="17181" cy="437"/>
            </a:xfrm>
            <a:custGeom>
              <a:avLst/>
              <a:gdLst/>
              <a:ahLst/>
              <a:cxnLst/>
              <a:rect l="l" t="t" r="r" b="b"/>
              <a:pathLst>
                <a:path w="1336" h="34" extrusionOk="0">
                  <a:moveTo>
                    <a:pt x="1" y="0"/>
                  </a:moveTo>
                  <a:lnTo>
                    <a:pt x="1335" y="34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29"/>
            <p:cNvSpPr/>
            <p:nvPr/>
          </p:nvSpPr>
          <p:spPr>
            <a:xfrm rot="-407275">
              <a:off x="633094" y="383775"/>
              <a:ext cx="16307" cy="437"/>
            </a:xfrm>
            <a:custGeom>
              <a:avLst/>
              <a:gdLst/>
              <a:ahLst/>
              <a:cxnLst/>
              <a:rect l="l" t="t" r="r" b="b"/>
              <a:pathLst>
                <a:path w="1268" h="34" extrusionOk="0">
                  <a:moveTo>
                    <a:pt x="0" y="34"/>
                  </a:moveTo>
                  <a:cubicBezTo>
                    <a:pt x="434" y="34"/>
                    <a:pt x="834" y="0"/>
                    <a:pt x="1268" y="0"/>
                  </a:cubicBezTo>
                  <a:cubicBezTo>
                    <a:pt x="834" y="0"/>
                    <a:pt x="434" y="34"/>
                    <a:pt x="0" y="34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29"/>
            <p:cNvSpPr/>
            <p:nvPr/>
          </p:nvSpPr>
          <p:spPr>
            <a:xfrm rot="-407275">
              <a:off x="734289" y="373487"/>
              <a:ext cx="15895" cy="1299"/>
            </a:xfrm>
            <a:custGeom>
              <a:avLst/>
              <a:gdLst/>
              <a:ahLst/>
              <a:cxnLst/>
              <a:rect l="l" t="t" r="r" b="b"/>
              <a:pathLst>
                <a:path w="1236" h="101" extrusionOk="0">
                  <a:moveTo>
                    <a:pt x="1" y="1"/>
                  </a:moveTo>
                  <a:lnTo>
                    <a:pt x="1235" y="10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29"/>
            <p:cNvSpPr/>
            <p:nvPr/>
          </p:nvSpPr>
          <p:spPr>
            <a:xfrm rot="-407275">
              <a:off x="713687" y="374541"/>
              <a:ext cx="17606" cy="1299"/>
            </a:xfrm>
            <a:custGeom>
              <a:avLst/>
              <a:gdLst/>
              <a:ahLst/>
              <a:cxnLst/>
              <a:rect l="l" t="t" r="r" b="b"/>
              <a:pathLst>
                <a:path w="1369" h="101" extrusionOk="0">
                  <a:moveTo>
                    <a:pt x="1" y="1"/>
                  </a:moveTo>
                  <a:cubicBezTo>
                    <a:pt x="468" y="34"/>
                    <a:pt x="901" y="67"/>
                    <a:pt x="1368" y="101"/>
                  </a:cubicBezTo>
                  <a:cubicBezTo>
                    <a:pt x="901" y="67"/>
                    <a:pt x="468" y="34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29"/>
            <p:cNvSpPr/>
            <p:nvPr/>
          </p:nvSpPr>
          <p:spPr>
            <a:xfrm rot="-407275">
              <a:off x="653509" y="381294"/>
              <a:ext cx="17168" cy="13"/>
            </a:xfrm>
            <a:custGeom>
              <a:avLst/>
              <a:gdLst/>
              <a:ahLst/>
              <a:cxnLst/>
              <a:rect l="l" t="t" r="r" b="b"/>
              <a:pathLst>
                <a:path w="1335" h="1" extrusionOk="0">
                  <a:moveTo>
                    <a:pt x="0" y="0"/>
                  </a:moveTo>
                  <a:lnTo>
                    <a:pt x="1335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29"/>
            <p:cNvSpPr/>
            <p:nvPr/>
          </p:nvSpPr>
          <p:spPr>
            <a:xfrm rot="-407275">
              <a:off x="595413" y="390032"/>
              <a:ext cx="15458" cy="874"/>
            </a:xfrm>
            <a:custGeom>
              <a:avLst/>
              <a:gdLst/>
              <a:ahLst/>
              <a:cxnLst/>
              <a:rect l="l" t="t" r="r" b="b"/>
              <a:pathLst>
                <a:path w="1202" h="68" extrusionOk="0">
                  <a:moveTo>
                    <a:pt x="0" y="67"/>
                  </a:moveTo>
                  <a:lnTo>
                    <a:pt x="1201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29"/>
            <p:cNvSpPr/>
            <p:nvPr/>
          </p:nvSpPr>
          <p:spPr>
            <a:xfrm rot="-407275">
              <a:off x="575987" y="393613"/>
              <a:ext cx="15895" cy="1299"/>
            </a:xfrm>
            <a:custGeom>
              <a:avLst/>
              <a:gdLst/>
              <a:ahLst/>
              <a:cxnLst/>
              <a:rect l="l" t="t" r="r" b="b"/>
              <a:pathLst>
                <a:path w="1236" h="101" extrusionOk="0">
                  <a:moveTo>
                    <a:pt x="1" y="101"/>
                  </a:moveTo>
                  <a:lnTo>
                    <a:pt x="1235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29"/>
            <p:cNvSpPr/>
            <p:nvPr/>
          </p:nvSpPr>
          <p:spPr>
            <a:xfrm rot="-407275">
              <a:off x="797309" y="372445"/>
              <a:ext cx="16320" cy="2598"/>
            </a:xfrm>
            <a:custGeom>
              <a:avLst/>
              <a:gdLst/>
              <a:ahLst/>
              <a:cxnLst/>
              <a:rect l="l" t="t" r="r" b="b"/>
              <a:pathLst>
                <a:path w="1269" h="202" extrusionOk="0">
                  <a:moveTo>
                    <a:pt x="1" y="1"/>
                  </a:moveTo>
                  <a:cubicBezTo>
                    <a:pt x="401" y="68"/>
                    <a:pt x="835" y="134"/>
                    <a:pt x="1269" y="201"/>
                  </a:cubicBezTo>
                  <a:cubicBezTo>
                    <a:pt x="835" y="134"/>
                    <a:pt x="401" y="68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29"/>
            <p:cNvSpPr/>
            <p:nvPr/>
          </p:nvSpPr>
          <p:spPr>
            <a:xfrm rot="-407275">
              <a:off x="612726" y="386627"/>
              <a:ext cx="16307" cy="874"/>
            </a:xfrm>
            <a:custGeom>
              <a:avLst/>
              <a:gdLst/>
              <a:ahLst/>
              <a:cxnLst/>
              <a:rect l="l" t="t" r="r" b="b"/>
              <a:pathLst>
                <a:path w="1268" h="68" extrusionOk="0">
                  <a:moveTo>
                    <a:pt x="1268" y="1"/>
                  </a:moveTo>
                  <a:cubicBezTo>
                    <a:pt x="834" y="34"/>
                    <a:pt x="434" y="34"/>
                    <a:pt x="0" y="67"/>
                  </a:cubicBezTo>
                  <a:cubicBezTo>
                    <a:pt x="434" y="67"/>
                    <a:pt x="867" y="34"/>
                    <a:pt x="1268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29"/>
            <p:cNvSpPr/>
            <p:nvPr/>
          </p:nvSpPr>
          <p:spPr>
            <a:xfrm rot="-407275">
              <a:off x="672627" y="378631"/>
              <a:ext cx="16307" cy="13"/>
            </a:xfrm>
            <a:custGeom>
              <a:avLst/>
              <a:gdLst/>
              <a:ahLst/>
              <a:cxnLst/>
              <a:rect l="l" t="t" r="r" b="b"/>
              <a:pathLst>
                <a:path w="1268" h="1" extrusionOk="0">
                  <a:moveTo>
                    <a:pt x="0" y="1"/>
                  </a:moveTo>
                  <a:lnTo>
                    <a:pt x="1268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29"/>
            <p:cNvSpPr/>
            <p:nvPr/>
          </p:nvSpPr>
          <p:spPr>
            <a:xfrm rot="-407275">
              <a:off x="775689" y="372349"/>
              <a:ext cx="17593" cy="2161"/>
            </a:xfrm>
            <a:custGeom>
              <a:avLst/>
              <a:gdLst/>
              <a:ahLst/>
              <a:cxnLst/>
              <a:rect l="l" t="t" r="r" b="b"/>
              <a:pathLst>
                <a:path w="1368" h="168" extrusionOk="0">
                  <a:moveTo>
                    <a:pt x="0" y="1"/>
                  </a:moveTo>
                  <a:cubicBezTo>
                    <a:pt x="467" y="34"/>
                    <a:pt x="901" y="101"/>
                    <a:pt x="1368" y="168"/>
                  </a:cubicBezTo>
                  <a:cubicBezTo>
                    <a:pt x="901" y="101"/>
                    <a:pt x="467" y="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9"/>
            <p:cNvSpPr/>
            <p:nvPr/>
          </p:nvSpPr>
          <p:spPr>
            <a:xfrm rot="-4202307">
              <a:off x="463328" y="215369"/>
              <a:ext cx="544832" cy="544832"/>
            </a:xfrm>
            <a:prstGeom prst="chord">
              <a:avLst>
                <a:gd name="adj1" fmla="val 3127025"/>
                <a:gd name="adj2" fmla="val 15684363"/>
              </a:avLst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29"/>
            <p:cNvSpPr/>
            <p:nvPr/>
          </p:nvSpPr>
          <p:spPr>
            <a:xfrm rot="-407160">
              <a:off x="478524" y="373208"/>
              <a:ext cx="512009" cy="115871"/>
            </a:xfrm>
            <a:custGeom>
              <a:avLst/>
              <a:gdLst/>
              <a:ahLst/>
              <a:cxnLst/>
              <a:rect l="l" t="t" r="r" b="b"/>
              <a:pathLst>
                <a:path w="21378" h="4838" extrusionOk="0">
                  <a:moveTo>
                    <a:pt x="310" y="994"/>
                  </a:moveTo>
                  <a:lnTo>
                    <a:pt x="6559" y="0"/>
                  </a:lnTo>
                  <a:lnTo>
                    <a:pt x="12725" y="296"/>
                  </a:lnTo>
                  <a:lnTo>
                    <a:pt x="17101" y="691"/>
                  </a:lnTo>
                  <a:lnTo>
                    <a:pt x="21378" y="1975"/>
                  </a:lnTo>
                  <a:lnTo>
                    <a:pt x="20781" y="4838"/>
                  </a:lnTo>
                  <a:lnTo>
                    <a:pt x="0" y="23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8" name="Google Shape;258;p29"/>
            <p:cNvSpPr/>
            <p:nvPr/>
          </p:nvSpPr>
          <p:spPr>
            <a:xfrm rot="-407275">
              <a:off x="231192" y="353391"/>
              <a:ext cx="1057014" cy="425118"/>
            </a:xfrm>
            <a:custGeom>
              <a:avLst/>
              <a:gdLst/>
              <a:ahLst/>
              <a:cxnLst/>
              <a:rect l="l" t="t" r="r" b="b"/>
              <a:pathLst>
                <a:path w="82193" h="33057" extrusionOk="0">
                  <a:moveTo>
                    <a:pt x="36147" y="2494"/>
                  </a:moveTo>
                  <a:cubicBezTo>
                    <a:pt x="41129" y="2494"/>
                    <a:pt x="46095" y="3077"/>
                    <a:pt x="50971" y="4207"/>
                  </a:cubicBezTo>
                  <a:cubicBezTo>
                    <a:pt x="57876" y="5874"/>
                    <a:pt x="63980" y="8676"/>
                    <a:pt x="69317" y="13380"/>
                  </a:cubicBezTo>
                  <a:cubicBezTo>
                    <a:pt x="72953" y="16682"/>
                    <a:pt x="75355" y="21185"/>
                    <a:pt x="77323" y="25589"/>
                  </a:cubicBezTo>
                  <a:cubicBezTo>
                    <a:pt x="77656" y="26356"/>
                    <a:pt x="77990" y="27090"/>
                    <a:pt x="78290" y="27857"/>
                  </a:cubicBezTo>
                  <a:cubicBezTo>
                    <a:pt x="78357" y="27990"/>
                    <a:pt x="78390" y="28224"/>
                    <a:pt x="78457" y="28457"/>
                  </a:cubicBezTo>
                  <a:lnTo>
                    <a:pt x="78390" y="28457"/>
                  </a:lnTo>
                  <a:cubicBezTo>
                    <a:pt x="71519" y="29892"/>
                    <a:pt x="64113" y="29825"/>
                    <a:pt x="57108" y="30125"/>
                  </a:cubicBezTo>
                  <a:cubicBezTo>
                    <a:pt x="52756" y="30300"/>
                    <a:pt x="48222" y="30531"/>
                    <a:pt x="43681" y="30531"/>
                  </a:cubicBezTo>
                  <a:cubicBezTo>
                    <a:pt x="30924" y="30531"/>
                    <a:pt x="18111" y="28713"/>
                    <a:pt x="9107" y="18750"/>
                  </a:cubicBezTo>
                  <a:cubicBezTo>
                    <a:pt x="6572" y="15948"/>
                    <a:pt x="4171" y="12446"/>
                    <a:pt x="2970" y="8743"/>
                  </a:cubicBezTo>
                  <a:lnTo>
                    <a:pt x="21450" y="3973"/>
                  </a:lnTo>
                  <a:cubicBezTo>
                    <a:pt x="25186" y="3006"/>
                    <a:pt x="29122" y="2739"/>
                    <a:pt x="32991" y="2572"/>
                  </a:cubicBezTo>
                  <a:cubicBezTo>
                    <a:pt x="34043" y="2520"/>
                    <a:pt x="35095" y="2494"/>
                    <a:pt x="36147" y="2494"/>
                  </a:cubicBezTo>
                  <a:close/>
                  <a:moveTo>
                    <a:pt x="35831" y="1"/>
                  </a:moveTo>
                  <a:cubicBezTo>
                    <a:pt x="31213" y="1"/>
                    <a:pt x="26339" y="266"/>
                    <a:pt x="21850" y="1271"/>
                  </a:cubicBezTo>
                  <a:cubicBezTo>
                    <a:pt x="18381" y="2038"/>
                    <a:pt x="14978" y="3039"/>
                    <a:pt x="11576" y="3906"/>
                  </a:cubicBezTo>
                  <a:lnTo>
                    <a:pt x="1068" y="6642"/>
                  </a:lnTo>
                  <a:cubicBezTo>
                    <a:pt x="401" y="6842"/>
                    <a:pt x="1" y="7509"/>
                    <a:pt x="168" y="8176"/>
                  </a:cubicBezTo>
                  <a:cubicBezTo>
                    <a:pt x="1168" y="12079"/>
                    <a:pt x="3470" y="15782"/>
                    <a:pt x="5939" y="18850"/>
                  </a:cubicBezTo>
                  <a:cubicBezTo>
                    <a:pt x="11843" y="26256"/>
                    <a:pt x="20549" y="30692"/>
                    <a:pt x="29789" y="32160"/>
                  </a:cubicBezTo>
                  <a:cubicBezTo>
                    <a:pt x="34070" y="32841"/>
                    <a:pt x="38437" y="33057"/>
                    <a:pt x="42810" y="33057"/>
                  </a:cubicBezTo>
                  <a:cubicBezTo>
                    <a:pt x="47434" y="33057"/>
                    <a:pt x="52065" y="32815"/>
                    <a:pt x="56608" y="32627"/>
                  </a:cubicBezTo>
                  <a:cubicBezTo>
                    <a:pt x="61245" y="32460"/>
                    <a:pt x="65881" y="32227"/>
                    <a:pt x="70485" y="31826"/>
                  </a:cubicBezTo>
                  <a:cubicBezTo>
                    <a:pt x="73420" y="31593"/>
                    <a:pt x="76522" y="31493"/>
                    <a:pt x="79391" y="30792"/>
                  </a:cubicBezTo>
                  <a:cubicBezTo>
                    <a:pt x="82193" y="30125"/>
                    <a:pt x="81092" y="28124"/>
                    <a:pt x="80258" y="26089"/>
                  </a:cubicBezTo>
                  <a:cubicBezTo>
                    <a:pt x="78057" y="20852"/>
                    <a:pt x="75321" y="15481"/>
                    <a:pt x="71085" y="11612"/>
                  </a:cubicBezTo>
                  <a:cubicBezTo>
                    <a:pt x="66582" y="7609"/>
                    <a:pt x="61245" y="4607"/>
                    <a:pt x="55507" y="2839"/>
                  </a:cubicBezTo>
                  <a:cubicBezTo>
                    <a:pt x="49403" y="971"/>
                    <a:pt x="43065" y="4"/>
                    <a:pt x="36694" y="4"/>
                  </a:cubicBezTo>
                  <a:cubicBezTo>
                    <a:pt x="36407" y="2"/>
                    <a:pt x="36120" y="1"/>
                    <a:pt x="358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29"/>
            <p:cNvSpPr/>
            <p:nvPr/>
          </p:nvSpPr>
          <p:spPr>
            <a:xfrm rot="-407275">
              <a:off x="650544" y="401238"/>
              <a:ext cx="199911" cy="189777"/>
            </a:xfrm>
            <a:custGeom>
              <a:avLst/>
              <a:gdLst/>
              <a:ahLst/>
              <a:cxnLst/>
              <a:rect l="l" t="t" r="r" b="b"/>
              <a:pathLst>
                <a:path w="15545" h="14757" extrusionOk="0">
                  <a:moveTo>
                    <a:pt x="7363" y="0"/>
                  </a:moveTo>
                  <a:cubicBezTo>
                    <a:pt x="5601" y="0"/>
                    <a:pt x="3838" y="634"/>
                    <a:pt x="2435" y="1902"/>
                  </a:cubicBezTo>
                  <a:cubicBezTo>
                    <a:pt x="2835" y="2669"/>
                    <a:pt x="3002" y="3537"/>
                    <a:pt x="2869" y="4404"/>
                  </a:cubicBezTo>
                  <a:cubicBezTo>
                    <a:pt x="2669" y="6005"/>
                    <a:pt x="1534" y="7339"/>
                    <a:pt x="0" y="7840"/>
                  </a:cubicBezTo>
                  <a:cubicBezTo>
                    <a:pt x="200" y="11342"/>
                    <a:pt x="2869" y="14211"/>
                    <a:pt x="6371" y="14678"/>
                  </a:cubicBezTo>
                  <a:cubicBezTo>
                    <a:pt x="6715" y="14730"/>
                    <a:pt x="7066" y="14756"/>
                    <a:pt x="7418" y="14756"/>
                  </a:cubicBezTo>
                  <a:cubicBezTo>
                    <a:pt x="8192" y="14756"/>
                    <a:pt x="8973" y="14630"/>
                    <a:pt x="9707" y="14378"/>
                  </a:cubicBezTo>
                  <a:cubicBezTo>
                    <a:pt x="9707" y="14211"/>
                    <a:pt x="9707" y="14044"/>
                    <a:pt x="9740" y="13877"/>
                  </a:cubicBezTo>
                  <a:cubicBezTo>
                    <a:pt x="9923" y="12417"/>
                    <a:pt x="11160" y="11345"/>
                    <a:pt x="12591" y="11345"/>
                  </a:cubicBezTo>
                  <a:cubicBezTo>
                    <a:pt x="12729" y="11345"/>
                    <a:pt x="12869" y="11355"/>
                    <a:pt x="13009" y="11376"/>
                  </a:cubicBezTo>
                  <a:cubicBezTo>
                    <a:pt x="13176" y="11376"/>
                    <a:pt x="13343" y="11409"/>
                    <a:pt x="13510" y="11476"/>
                  </a:cubicBezTo>
                  <a:cubicBezTo>
                    <a:pt x="15544" y="8373"/>
                    <a:pt x="14977" y="4237"/>
                    <a:pt x="12175" y="1802"/>
                  </a:cubicBezTo>
                  <a:cubicBezTo>
                    <a:pt x="10793" y="601"/>
                    <a:pt x="9079" y="0"/>
                    <a:pt x="7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29"/>
            <p:cNvSpPr/>
            <p:nvPr/>
          </p:nvSpPr>
          <p:spPr>
            <a:xfrm rot="-407275">
              <a:off x="570171" y="411423"/>
              <a:ext cx="114455" cy="107138"/>
            </a:xfrm>
            <a:custGeom>
              <a:avLst/>
              <a:gdLst/>
              <a:ahLst/>
              <a:cxnLst/>
              <a:rect l="l" t="t" r="r" b="b"/>
              <a:pathLst>
                <a:path w="8900" h="8331" extrusionOk="0">
                  <a:moveTo>
                    <a:pt x="4717" y="0"/>
                  </a:moveTo>
                  <a:cubicBezTo>
                    <a:pt x="2345" y="0"/>
                    <a:pt x="0" y="1978"/>
                    <a:pt x="527" y="4926"/>
                  </a:cubicBezTo>
                  <a:cubicBezTo>
                    <a:pt x="885" y="6884"/>
                    <a:pt x="2585" y="8331"/>
                    <a:pt x="4594" y="8331"/>
                  </a:cubicBezTo>
                  <a:cubicBezTo>
                    <a:pt x="4639" y="8331"/>
                    <a:pt x="4684" y="8330"/>
                    <a:pt x="4730" y="8329"/>
                  </a:cubicBezTo>
                  <a:cubicBezTo>
                    <a:pt x="6764" y="8295"/>
                    <a:pt x="8499" y="6761"/>
                    <a:pt x="8766" y="4726"/>
                  </a:cubicBezTo>
                  <a:cubicBezTo>
                    <a:pt x="8899" y="3859"/>
                    <a:pt x="8732" y="2991"/>
                    <a:pt x="8332" y="2224"/>
                  </a:cubicBezTo>
                  <a:cubicBezTo>
                    <a:pt x="7496" y="675"/>
                    <a:pt x="6102" y="0"/>
                    <a:pt x="47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29"/>
            <p:cNvSpPr/>
            <p:nvPr/>
          </p:nvSpPr>
          <p:spPr>
            <a:xfrm rot="-407275">
              <a:off x="785369" y="538670"/>
              <a:ext cx="84530" cy="75360"/>
            </a:xfrm>
            <a:custGeom>
              <a:avLst/>
              <a:gdLst/>
              <a:ahLst/>
              <a:cxnLst/>
              <a:rect l="l" t="t" r="r" b="b"/>
              <a:pathLst>
                <a:path w="6573" h="5860" extrusionOk="0">
                  <a:moveTo>
                    <a:pt x="2928" y="0"/>
                  </a:moveTo>
                  <a:cubicBezTo>
                    <a:pt x="1479" y="0"/>
                    <a:pt x="219" y="1051"/>
                    <a:pt x="34" y="2525"/>
                  </a:cubicBezTo>
                  <a:cubicBezTo>
                    <a:pt x="1" y="2692"/>
                    <a:pt x="1" y="2859"/>
                    <a:pt x="1" y="3026"/>
                  </a:cubicBezTo>
                  <a:cubicBezTo>
                    <a:pt x="49" y="4714"/>
                    <a:pt x="1451" y="5859"/>
                    <a:pt x="2930" y="5859"/>
                  </a:cubicBezTo>
                  <a:cubicBezTo>
                    <a:pt x="3526" y="5859"/>
                    <a:pt x="4134" y="5673"/>
                    <a:pt x="4671" y="5261"/>
                  </a:cubicBezTo>
                  <a:cubicBezTo>
                    <a:pt x="6572" y="3826"/>
                    <a:pt x="6039" y="858"/>
                    <a:pt x="3770" y="157"/>
                  </a:cubicBezTo>
                  <a:lnTo>
                    <a:pt x="3804" y="157"/>
                  </a:lnTo>
                  <a:cubicBezTo>
                    <a:pt x="3637" y="90"/>
                    <a:pt x="3470" y="57"/>
                    <a:pt x="3303" y="24"/>
                  </a:cubicBezTo>
                  <a:cubicBezTo>
                    <a:pt x="3177" y="8"/>
                    <a:pt x="3052" y="0"/>
                    <a:pt x="29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2" name="Google Shape;262;p29"/>
          <p:cNvGrpSpPr/>
          <p:nvPr/>
        </p:nvGrpSpPr>
        <p:grpSpPr>
          <a:xfrm>
            <a:off x="7784739" y="90377"/>
            <a:ext cx="1235357" cy="1132784"/>
            <a:chOff x="7784739" y="90377"/>
            <a:chExt cx="1235357" cy="1132784"/>
          </a:xfrm>
        </p:grpSpPr>
        <p:sp>
          <p:nvSpPr>
            <p:cNvPr id="263" name="Google Shape;263;p29"/>
            <p:cNvSpPr/>
            <p:nvPr/>
          </p:nvSpPr>
          <p:spPr>
            <a:xfrm rot="1131222">
              <a:off x="7872994" y="349621"/>
              <a:ext cx="1058831" cy="721826"/>
            </a:xfrm>
            <a:custGeom>
              <a:avLst/>
              <a:gdLst/>
              <a:ahLst/>
              <a:cxnLst/>
              <a:rect l="l" t="t" r="r" b="b"/>
              <a:pathLst>
                <a:path w="57242" h="39033" extrusionOk="0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29"/>
            <p:cNvSpPr/>
            <p:nvPr/>
          </p:nvSpPr>
          <p:spPr>
            <a:xfrm rot="1131222">
              <a:off x="8443609" y="109323"/>
              <a:ext cx="154269" cy="222782"/>
            </a:xfrm>
            <a:custGeom>
              <a:avLst/>
              <a:gdLst/>
              <a:ahLst/>
              <a:cxnLst/>
              <a:rect l="l" t="t" r="r" b="b"/>
              <a:pathLst>
                <a:path w="8340" h="12047" extrusionOk="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29"/>
            <p:cNvSpPr/>
            <p:nvPr/>
          </p:nvSpPr>
          <p:spPr>
            <a:xfrm rot="1131222">
              <a:off x="8589121" y="220255"/>
              <a:ext cx="169085" cy="189698"/>
            </a:xfrm>
            <a:custGeom>
              <a:avLst/>
              <a:gdLst/>
              <a:ahLst/>
              <a:cxnLst/>
              <a:rect l="l" t="t" r="r" b="b"/>
              <a:pathLst>
                <a:path w="9141" h="10258" extrusionOk="0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29"/>
            <p:cNvSpPr/>
            <p:nvPr/>
          </p:nvSpPr>
          <p:spPr>
            <a:xfrm rot="1131222">
              <a:off x="8212156" y="208882"/>
              <a:ext cx="190672" cy="163494"/>
            </a:xfrm>
            <a:custGeom>
              <a:avLst/>
              <a:gdLst/>
              <a:ahLst/>
              <a:cxnLst/>
              <a:rect l="l" t="t" r="r" b="b"/>
              <a:pathLst>
                <a:path w="10308" h="8841" extrusionOk="0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9"/>
            <p:cNvSpPr/>
            <p:nvPr/>
          </p:nvSpPr>
          <p:spPr>
            <a:xfrm rot="1131222">
              <a:off x="7932918" y="568984"/>
              <a:ext cx="904562" cy="372591"/>
            </a:xfrm>
            <a:custGeom>
              <a:avLst/>
              <a:gdLst/>
              <a:ahLst/>
              <a:cxnLst/>
              <a:rect l="l" t="t" r="r" b="b"/>
              <a:pathLst>
                <a:path w="48902" h="20148" extrusionOk="0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29"/>
            <p:cNvSpPr/>
            <p:nvPr/>
          </p:nvSpPr>
          <p:spPr>
            <a:xfrm rot="1131264">
              <a:off x="8164079" y="569479"/>
              <a:ext cx="442111" cy="238038"/>
            </a:xfrm>
            <a:custGeom>
              <a:avLst/>
              <a:gdLst/>
              <a:ahLst/>
              <a:cxnLst/>
              <a:rect l="l" t="t" r="r" b="b"/>
              <a:pathLst>
                <a:path w="12834" h="6910" extrusionOk="0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69" name="Google Shape;269;p29"/>
            <p:cNvSpPr/>
            <p:nvPr/>
          </p:nvSpPr>
          <p:spPr>
            <a:xfrm rot="1131222">
              <a:off x="7873010" y="349627"/>
              <a:ext cx="1058831" cy="721826"/>
            </a:xfrm>
            <a:custGeom>
              <a:avLst/>
              <a:gdLst/>
              <a:ahLst/>
              <a:cxnLst/>
              <a:rect l="l" t="t" r="r" b="b"/>
              <a:pathLst>
                <a:path w="57242" h="39033" extrusionOk="0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270;p29"/>
            <p:cNvSpPr/>
            <p:nvPr/>
          </p:nvSpPr>
          <p:spPr>
            <a:xfrm rot="1131222">
              <a:off x="8474425" y="151796"/>
              <a:ext cx="91951" cy="138067"/>
            </a:xfrm>
            <a:custGeom>
              <a:avLst/>
              <a:gdLst/>
              <a:ahLst/>
              <a:cxnLst/>
              <a:rect l="l" t="t" r="r" b="b"/>
              <a:pathLst>
                <a:path w="4971" h="7466" extrusionOk="0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9"/>
            <p:cNvSpPr/>
            <p:nvPr/>
          </p:nvSpPr>
          <p:spPr>
            <a:xfrm rot="1131222">
              <a:off x="8443626" y="109329"/>
              <a:ext cx="154269" cy="222782"/>
            </a:xfrm>
            <a:custGeom>
              <a:avLst/>
              <a:gdLst/>
              <a:ahLst/>
              <a:cxnLst/>
              <a:rect l="l" t="t" r="r" b="b"/>
              <a:pathLst>
                <a:path w="8340" h="12047" extrusionOk="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29"/>
            <p:cNvSpPr/>
            <p:nvPr/>
          </p:nvSpPr>
          <p:spPr>
            <a:xfrm rot="1131222">
              <a:off x="8629545" y="263993"/>
              <a:ext cx="92561" cy="104946"/>
            </a:xfrm>
            <a:custGeom>
              <a:avLst/>
              <a:gdLst/>
              <a:ahLst/>
              <a:cxnLst/>
              <a:rect l="l" t="t" r="r" b="b"/>
              <a:pathLst>
                <a:path w="5004" h="5675" extrusionOk="0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29"/>
            <p:cNvSpPr/>
            <p:nvPr/>
          </p:nvSpPr>
          <p:spPr>
            <a:xfrm rot="1131222">
              <a:off x="8589138" y="220261"/>
              <a:ext cx="169085" cy="189698"/>
            </a:xfrm>
            <a:custGeom>
              <a:avLst/>
              <a:gdLst/>
              <a:ahLst/>
              <a:cxnLst/>
              <a:rect l="l" t="t" r="r" b="b"/>
              <a:pathLst>
                <a:path w="9141" h="10258" extrusionOk="0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274;p29"/>
            <p:cNvSpPr/>
            <p:nvPr/>
          </p:nvSpPr>
          <p:spPr>
            <a:xfrm rot="1131222">
              <a:off x="8246691" y="247844"/>
              <a:ext cx="100423" cy="78372"/>
            </a:xfrm>
            <a:custGeom>
              <a:avLst/>
              <a:gdLst/>
              <a:ahLst/>
              <a:cxnLst/>
              <a:rect l="l" t="t" r="r" b="b"/>
              <a:pathLst>
                <a:path w="5429" h="4238" extrusionOk="0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29"/>
            <p:cNvSpPr/>
            <p:nvPr/>
          </p:nvSpPr>
          <p:spPr>
            <a:xfrm rot="1131222">
              <a:off x="8212172" y="208887"/>
              <a:ext cx="190672" cy="163494"/>
            </a:xfrm>
            <a:custGeom>
              <a:avLst/>
              <a:gdLst/>
              <a:ahLst/>
              <a:cxnLst/>
              <a:rect l="l" t="t" r="r" b="b"/>
              <a:pathLst>
                <a:path w="10308" h="8841" extrusionOk="0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29"/>
            <p:cNvSpPr/>
            <p:nvPr/>
          </p:nvSpPr>
          <p:spPr>
            <a:xfrm rot="1131222">
              <a:off x="8185596" y="469235"/>
              <a:ext cx="721326" cy="157613"/>
            </a:xfrm>
            <a:custGeom>
              <a:avLst/>
              <a:gdLst/>
              <a:ahLst/>
              <a:cxnLst/>
              <a:rect l="l" t="t" r="r" b="b"/>
              <a:pathLst>
                <a:path w="38996" h="8523" extrusionOk="0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29"/>
            <p:cNvSpPr/>
            <p:nvPr/>
          </p:nvSpPr>
          <p:spPr>
            <a:xfrm rot="1131222">
              <a:off x="8106939" y="392536"/>
              <a:ext cx="417728" cy="171501"/>
            </a:xfrm>
            <a:custGeom>
              <a:avLst/>
              <a:gdLst/>
              <a:ahLst/>
              <a:cxnLst/>
              <a:rect l="l" t="t" r="r" b="b"/>
              <a:pathLst>
                <a:path w="22583" h="9274" extrusionOk="0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29"/>
            <p:cNvSpPr/>
            <p:nvPr/>
          </p:nvSpPr>
          <p:spPr>
            <a:xfrm rot="1131222">
              <a:off x="7920359" y="391177"/>
              <a:ext cx="969988" cy="636852"/>
            </a:xfrm>
            <a:custGeom>
              <a:avLst/>
              <a:gdLst/>
              <a:ahLst/>
              <a:cxnLst/>
              <a:rect l="l" t="t" r="r" b="b"/>
              <a:pathLst>
                <a:path w="52439" h="34438" extrusionOk="0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9"/>
            <p:cNvSpPr/>
            <p:nvPr/>
          </p:nvSpPr>
          <p:spPr>
            <a:xfrm rot="1131222">
              <a:off x="8475025" y="150028"/>
              <a:ext cx="91951" cy="138085"/>
            </a:xfrm>
            <a:custGeom>
              <a:avLst/>
              <a:gdLst/>
              <a:ahLst/>
              <a:cxnLst/>
              <a:rect l="l" t="t" r="r" b="b"/>
              <a:pathLst>
                <a:path w="4971" h="7467" extrusionOk="0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9"/>
            <p:cNvSpPr/>
            <p:nvPr/>
          </p:nvSpPr>
          <p:spPr>
            <a:xfrm rot="1131222">
              <a:off x="8630232" y="262257"/>
              <a:ext cx="92561" cy="104391"/>
            </a:xfrm>
            <a:custGeom>
              <a:avLst/>
              <a:gdLst/>
              <a:ahLst/>
              <a:cxnLst/>
              <a:rect l="l" t="t" r="r" b="b"/>
              <a:pathLst>
                <a:path w="5004" h="5645" extrusionOk="0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29"/>
            <p:cNvSpPr/>
            <p:nvPr/>
          </p:nvSpPr>
          <p:spPr>
            <a:xfrm rot="1131222">
              <a:off x="8247289" y="246094"/>
              <a:ext cx="100423" cy="78372"/>
            </a:xfrm>
            <a:custGeom>
              <a:avLst/>
              <a:gdLst/>
              <a:ahLst/>
              <a:cxnLst/>
              <a:rect l="l" t="t" r="r" b="b"/>
              <a:pathLst>
                <a:path w="5429" h="4238" extrusionOk="0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3" name="Google Shape;283;p30"/>
          <p:cNvGrpSpPr/>
          <p:nvPr/>
        </p:nvGrpSpPr>
        <p:grpSpPr>
          <a:xfrm>
            <a:off x="7833326" y="4310123"/>
            <a:ext cx="1120381" cy="645787"/>
            <a:chOff x="7833326" y="4310123"/>
            <a:chExt cx="1120381" cy="645787"/>
          </a:xfrm>
        </p:grpSpPr>
        <p:sp>
          <p:nvSpPr>
            <p:cNvPr id="284" name="Google Shape;284;p30"/>
            <p:cNvSpPr/>
            <p:nvPr/>
          </p:nvSpPr>
          <p:spPr>
            <a:xfrm>
              <a:off x="7833326" y="4310123"/>
              <a:ext cx="1120381" cy="645787"/>
            </a:xfrm>
            <a:custGeom>
              <a:avLst/>
              <a:gdLst/>
              <a:ahLst/>
              <a:cxnLst/>
              <a:rect l="l" t="t" r="r" b="b"/>
              <a:pathLst>
                <a:path w="58338" h="33626" extrusionOk="0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5" name="Google Shape;285;p30"/>
            <p:cNvSpPr/>
            <p:nvPr/>
          </p:nvSpPr>
          <p:spPr>
            <a:xfrm>
              <a:off x="7833326" y="4310123"/>
              <a:ext cx="1120381" cy="645787"/>
            </a:xfrm>
            <a:custGeom>
              <a:avLst/>
              <a:gdLst/>
              <a:ahLst/>
              <a:cxnLst/>
              <a:rect l="l" t="t" r="r" b="b"/>
              <a:pathLst>
                <a:path w="58338" h="33626" extrusionOk="0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30"/>
            <p:cNvSpPr/>
            <p:nvPr/>
          </p:nvSpPr>
          <p:spPr>
            <a:xfrm>
              <a:off x="7895286" y="4356008"/>
              <a:ext cx="900907" cy="417958"/>
            </a:xfrm>
            <a:custGeom>
              <a:avLst/>
              <a:gdLst/>
              <a:ahLst/>
              <a:cxnLst/>
              <a:rect l="l" t="t" r="r" b="b"/>
              <a:pathLst>
                <a:path w="46910" h="21763" extrusionOk="0">
                  <a:moveTo>
                    <a:pt x="46270" y="1"/>
                  </a:moveTo>
                  <a:cubicBezTo>
                    <a:pt x="46017" y="1"/>
                    <a:pt x="45785" y="152"/>
                    <a:pt x="45709" y="381"/>
                  </a:cubicBezTo>
                  <a:cubicBezTo>
                    <a:pt x="45642" y="547"/>
                    <a:pt x="39405" y="15758"/>
                    <a:pt x="27296" y="19561"/>
                  </a:cubicBezTo>
                  <a:cubicBezTo>
                    <a:pt x="25195" y="20217"/>
                    <a:pt x="23041" y="20488"/>
                    <a:pt x="20916" y="20488"/>
                  </a:cubicBezTo>
                  <a:cubicBezTo>
                    <a:pt x="10829" y="20488"/>
                    <a:pt x="1388" y="14379"/>
                    <a:pt x="1277" y="14324"/>
                  </a:cubicBezTo>
                  <a:cubicBezTo>
                    <a:pt x="1147" y="14241"/>
                    <a:pt x="1019" y="14206"/>
                    <a:pt x="901" y="14206"/>
                  </a:cubicBezTo>
                  <a:cubicBezTo>
                    <a:pt x="350" y="14206"/>
                    <a:pt x="0" y="14974"/>
                    <a:pt x="577" y="15358"/>
                  </a:cubicBezTo>
                  <a:cubicBezTo>
                    <a:pt x="1044" y="15658"/>
                    <a:pt x="10451" y="21763"/>
                    <a:pt x="20791" y="21763"/>
                  </a:cubicBezTo>
                  <a:cubicBezTo>
                    <a:pt x="23126" y="21763"/>
                    <a:pt x="25428" y="21429"/>
                    <a:pt x="27663" y="20762"/>
                  </a:cubicBezTo>
                  <a:cubicBezTo>
                    <a:pt x="40339" y="16792"/>
                    <a:pt x="46610" y="1515"/>
                    <a:pt x="46843" y="848"/>
                  </a:cubicBezTo>
                  <a:cubicBezTo>
                    <a:pt x="46877" y="781"/>
                    <a:pt x="46910" y="714"/>
                    <a:pt x="46910" y="614"/>
                  </a:cubicBezTo>
                  <a:cubicBezTo>
                    <a:pt x="46910" y="381"/>
                    <a:pt x="46743" y="147"/>
                    <a:pt x="46510" y="47"/>
                  </a:cubicBezTo>
                  <a:cubicBezTo>
                    <a:pt x="46430" y="15"/>
                    <a:pt x="46349" y="1"/>
                    <a:pt x="46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7" name="Google Shape;287;p30"/>
            <p:cNvSpPr/>
            <p:nvPr/>
          </p:nvSpPr>
          <p:spPr>
            <a:xfrm>
              <a:off x="8746668" y="4420005"/>
              <a:ext cx="154658" cy="89399"/>
            </a:xfrm>
            <a:custGeom>
              <a:avLst/>
              <a:gdLst/>
              <a:ahLst/>
              <a:cxnLst/>
              <a:rect l="l" t="t" r="r" b="b"/>
              <a:pathLst>
                <a:path w="8053" h="4655" extrusionOk="0">
                  <a:moveTo>
                    <a:pt x="1188" y="1"/>
                  </a:moveTo>
                  <a:cubicBezTo>
                    <a:pt x="447" y="1"/>
                    <a:pt x="0" y="1089"/>
                    <a:pt x="781" y="1552"/>
                  </a:cubicBezTo>
                  <a:lnTo>
                    <a:pt x="6518" y="4554"/>
                  </a:lnTo>
                  <a:cubicBezTo>
                    <a:pt x="6618" y="4621"/>
                    <a:pt x="6752" y="4654"/>
                    <a:pt x="6885" y="4654"/>
                  </a:cubicBezTo>
                  <a:lnTo>
                    <a:pt x="6885" y="4621"/>
                  </a:lnTo>
                  <a:cubicBezTo>
                    <a:pt x="7786" y="4621"/>
                    <a:pt x="8052" y="3453"/>
                    <a:pt x="7285" y="3053"/>
                  </a:cubicBezTo>
                  <a:lnTo>
                    <a:pt x="1548" y="84"/>
                  </a:lnTo>
                  <a:cubicBezTo>
                    <a:pt x="1423" y="26"/>
                    <a:pt x="1302" y="1"/>
                    <a:pt x="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30"/>
            <p:cNvSpPr/>
            <p:nvPr/>
          </p:nvSpPr>
          <p:spPr>
            <a:xfrm>
              <a:off x="8688531" y="4512543"/>
              <a:ext cx="144249" cy="105128"/>
            </a:xfrm>
            <a:custGeom>
              <a:avLst/>
              <a:gdLst/>
              <a:ahLst/>
              <a:cxnLst/>
              <a:rect l="l" t="t" r="r" b="b"/>
              <a:pathLst>
                <a:path w="7511" h="5474" extrusionOk="0">
                  <a:moveTo>
                    <a:pt x="1188" y="0"/>
                  </a:moveTo>
                  <a:cubicBezTo>
                    <a:pt x="508" y="0"/>
                    <a:pt x="0" y="962"/>
                    <a:pt x="705" y="1504"/>
                  </a:cubicBezTo>
                  <a:lnTo>
                    <a:pt x="5876" y="5307"/>
                  </a:lnTo>
                  <a:cubicBezTo>
                    <a:pt x="6009" y="5407"/>
                    <a:pt x="6209" y="5473"/>
                    <a:pt x="6376" y="5473"/>
                  </a:cubicBezTo>
                  <a:cubicBezTo>
                    <a:pt x="7177" y="5473"/>
                    <a:pt x="7510" y="4439"/>
                    <a:pt x="6876" y="3972"/>
                  </a:cubicBezTo>
                  <a:lnTo>
                    <a:pt x="1673" y="170"/>
                  </a:lnTo>
                  <a:cubicBezTo>
                    <a:pt x="1511" y="51"/>
                    <a:pt x="1345" y="0"/>
                    <a:pt x="1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30"/>
            <p:cNvSpPr/>
            <p:nvPr/>
          </p:nvSpPr>
          <p:spPr>
            <a:xfrm>
              <a:off x="8621001" y="4594498"/>
              <a:ext cx="132322" cy="112234"/>
            </a:xfrm>
            <a:custGeom>
              <a:avLst/>
              <a:gdLst/>
              <a:ahLst/>
              <a:cxnLst/>
              <a:rect l="l" t="t" r="r" b="b"/>
              <a:pathLst>
                <a:path w="6890" h="5844" extrusionOk="0">
                  <a:moveTo>
                    <a:pt x="1191" y="1"/>
                  </a:moveTo>
                  <a:cubicBezTo>
                    <a:pt x="530" y="1"/>
                    <a:pt x="1" y="900"/>
                    <a:pt x="652" y="1473"/>
                  </a:cubicBezTo>
                  <a:lnTo>
                    <a:pt x="5189" y="5643"/>
                  </a:lnTo>
                  <a:cubicBezTo>
                    <a:pt x="5356" y="5776"/>
                    <a:pt x="5556" y="5843"/>
                    <a:pt x="5756" y="5843"/>
                  </a:cubicBezTo>
                  <a:cubicBezTo>
                    <a:pt x="6523" y="5843"/>
                    <a:pt x="6890" y="4909"/>
                    <a:pt x="6323" y="4409"/>
                  </a:cubicBezTo>
                  <a:lnTo>
                    <a:pt x="1753" y="239"/>
                  </a:lnTo>
                  <a:cubicBezTo>
                    <a:pt x="1571" y="71"/>
                    <a:pt x="1375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30"/>
            <p:cNvSpPr/>
            <p:nvPr/>
          </p:nvSpPr>
          <p:spPr>
            <a:xfrm>
              <a:off x="8542254" y="4674302"/>
              <a:ext cx="106012" cy="130440"/>
            </a:xfrm>
            <a:custGeom>
              <a:avLst/>
              <a:gdLst/>
              <a:ahLst/>
              <a:cxnLst/>
              <a:rect l="l" t="t" r="r" b="b"/>
              <a:pathLst>
                <a:path w="5520" h="6792" extrusionOk="0">
                  <a:moveTo>
                    <a:pt x="1154" y="0"/>
                  </a:moveTo>
                  <a:cubicBezTo>
                    <a:pt x="570" y="0"/>
                    <a:pt x="1" y="661"/>
                    <a:pt x="449" y="1321"/>
                  </a:cubicBezTo>
                  <a:lnTo>
                    <a:pt x="3885" y="6425"/>
                  </a:lnTo>
                  <a:cubicBezTo>
                    <a:pt x="4052" y="6658"/>
                    <a:pt x="4319" y="6792"/>
                    <a:pt x="4585" y="6792"/>
                  </a:cubicBezTo>
                  <a:cubicBezTo>
                    <a:pt x="4752" y="6792"/>
                    <a:pt x="4919" y="6725"/>
                    <a:pt x="5052" y="6625"/>
                  </a:cubicBezTo>
                  <a:cubicBezTo>
                    <a:pt x="5419" y="6391"/>
                    <a:pt x="5519" y="5858"/>
                    <a:pt x="5286" y="5491"/>
                  </a:cubicBezTo>
                  <a:lnTo>
                    <a:pt x="1817" y="387"/>
                  </a:lnTo>
                  <a:cubicBezTo>
                    <a:pt x="1641" y="114"/>
                    <a:pt x="1396" y="0"/>
                    <a:pt x="1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0"/>
            <p:cNvSpPr/>
            <p:nvPr/>
          </p:nvSpPr>
          <p:spPr>
            <a:xfrm>
              <a:off x="8455691" y="4722184"/>
              <a:ext cx="79182" cy="143423"/>
            </a:xfrm>
            <a:custGeom>
              <a:avLst/>
              <a:gdLst/>
              <a:ahLst/>
              <a:cxnLst/>
              <a:rect l="l" t="t" r="r" b="b"/>
              <a:pathLst>
                <a:path w="4123" h="7468" extrusionOk="0">
                  <a:moveTo>
                    <a:pt x="1053" y="0"/>
                  </a:moveTo>
                  <a:cubicBezTo>
                    <a:pt x="528" y="0"/>
                    <a:pt x="1" y="479"/>
                    <a:pt x="253" y="1130"/>
                  </a:cubicBezTo>
                  <a:lnTo>
                    <a:pt x="2354" y="6901"/>
                  </a:lnTo>
                  <a:cubicBezTo>
                    <a:pt x="2488" y="7234"/>
                    <a:pt x="2788" y="7468"/>
                    <a:pt x="3155" y="7468"/>
                  </a:cubicBezTo>
                  <a:cubicBezTo>
                    <a:pt x="3722" y="7468"/>
                    <a:pt x="4122" y="6901"/>
                    <a:pt x="3922" y="6334"/>
                  </a:cubicBezTo>
                  <a:lnTo>
                    <a:pt x="1821" y="563"/>
                  </a:lnTo>
                  <a:cubicBezTo>
                    <a:pt x="1672" y="167"/>
                    <a:pt x="1363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30"/>
            <p:cNvSpPr/>
            <p:nvPr/>
          </p:nvSpPr>
          <p:spPr>
            <a:xfrm>
              <a:off x="7887142" y="4666408"/>
              <a:ext cx="97427" cy="142828"/>
            </a:xfrm>
            <a:custGeom>
              <a:avLst/>
              <a:gdLst/>
              <a:ahLst/>
              <a:cxnLst/>
              <a:rect l="l" t="t" r="r" b="b"/>
              <a:pathLst>
                <a:path w="5073" h="7437" extrusionOk="0">
                  <a:moveTo>
                    <a:pt x="3917" y="0"/>
                  </a:moveTo>
                  <a:cubicBezTo>
                    <a:pt x="3635" y="0"/>
                    <a:pt x="3357" y="145"/>
                    <a:pt x="3202" y="498"/>
                  </a:cubicBezTo>
                  <a:lnTo>
                    <a:pt x="200" y="6235"/>
                  </a:lnTo>
                  <a:cubicBezTo>
                    <a:pt x="0" y="6636"/>
                    <a:pt x="134" y="7136"/>
                    <a:pt x="567" y="7336"/>
                  </a:cubicBezTo>
                  <a:cubicBezTo>
                    <a:pt x="667" y="7403"/>
                    <a:pt x="801" y="7436"/>
                    <a:pt x="934" y="7436"/>
                  </a:cubicBezTo>
                  <a:cubicBezTo>
                    <a:pt x="1268" y="7436"/>
                    <a:pt x="1535" y="7269"/>
                    <a:pt x="1701" y="7003"/>
                  </a:cubicBezTo>
                  <a:lnTo>
                    <a:pt x="4670" y="1265"/>
                  </a:lnTo>
                  <a:cubicBezTo>
                    <a:pt x="5072" y="595"/>
                    <a:pt x="4487" y="0"/>
                    <a:pt x="3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0"/>
            <p:cNvSpPr/>
            <p:nvPr/>
          </p:nvSpPr>
          <p:spPr>
            <a:xfrm>
              <a:off x="8003091" y="4713484"/>
              <a:ext cx="77415" cy="148916"/>
            </a:xfrm>
            <a:custGeom>
              <a:avLst/>
              <a:gdLst/>
              <a:ahLst/>
              <a:cxnLst/>
              <a:rect l="l" t="t" r="r" b="b"/>
              <a:pathLst>
                <a:path w="4031" h="7754" extrusionOk="0">
                  <a:moveTo>
                    <a:pt x="3007" y="0"/>
                  </a:moveTo>
                  <a:cubicBezTo>
                    <a:pt x="2691" y="0"/>
                    <a:pt x="2376" y="174"/>
                    <a:pt x="2236" y="582"/>
                  </a:cubicBezTo>
                  <a:lnTo>
                    <a:pt x="168" y="6653"/>
                  </a:lnTo>
                  <a:cubicBezTo>
                    <a:pt x="1" y="7087"/>
                    <a:pt x="234" y="7587"/>
                    <a:pt x="668" y="7721"/>
                  </a:cubicBezTo>
                  <a:cubicBezTo>
                    <a:pt x="768" y="7754"/>
                    <a:pt x="835" y="7754"/>
                    <a:pt x="935" y="7754"/>
                  </a:cubicBezTo>
                  <a:cubicBezTo>
                    <a:pt x="1302" y="7754"/>
                    <a:pt x="1602" y="7520"/>
                    <a:pt x="1735" y="7187"/>
                  </a:cubicBezTo>
                  <a:lnTo>
                    <a:pt x="3803" y="1116"/>
                  </a:lnTo>
                  <a:cubicBezTo>
                    <a:pt x="4030" y="456"/>
                    <a:pt x="3518" y="0"/>
                    <a:pt x="3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30"/>
            <p:cNvSpPr/>
            <p:nvPr/>
          </p:nvSpPr>
          <p:spPr>
            <a:xfrm>
              <a:off x="8118426" y="4746366"/>
              <a:ext cx="62589" cy="147437"/>
            </a:xfrm>
            <a:custGeom>
              <a:avLst/>
              <a:gdLst/>
              <a:ahLst/>
              <a:cxnLst/>
              <a:rect l="l" t="t" r="r" b="b"/>
              <a:pathLst>
                <a:path w="3259" h="7677" extrusionOk="0">
                  <a:moveTo>
                    <a:pt x="2270" y="0"/>
                  </a:moveTo>
                  <a:cubicBezTo>
                    <a:pt x="1923" y="0"/>
                    <a:pt x="1578" y="196"/>
                    <a:pt x="1468" y="638"/>
                  </a:cubicBezTo>
                  <a:lnTo>
                    <a:pt x="100" y="6642"/>
                  </a:lnTo>
                  <a:cubicBezTo>
                    <a:pt x="0" y="7109"/>
                    <a:pt x="267" y="7543"/>
                    <a:pt x="701" y="7643"/>
                  </a:cubicBezTo>
                  <a:cubicBezTo>
                    <a:pt x="767" y="7676"/>
                    <a:pt x="834" y="7676"/>
                    <a:pt x="901" y="7676"/>
                  </a:cubicBezTo>
                  <a:cubicBezTo>
                    <a:pt x="1301" y="7676"/>
                    <a:pt x="1635" y="7410"/>
                    <a:pt x="1735" y="7009"/>
                  </a:cubicBezTo>
                  <a:lnTo>
                    <a:pt x="3102" y="1038"/>
                  </a:lnTo>
                  <a:cubicBezTo>
                    <a:pt x="3259" y="393"/>
                    <a:pt x="2762" y="0"/>
                    <a:pt x="2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0"/>
            <p:cNvSpPr/>
            <p:nvPr/>
          </p:nvSpPr>
          <p:spPr>
            <a:xfrm>
              <a:off x="8257442" y="4757333"/>
              <a:ext cx="33340" cy="150567"/>
            </a:xfrm>
            <a:custGeom>
              <a:avLst/>
              <a:gdLst/>
              <a:ahLst/>
              <a:cxnLst/>
              <a:rect l="l" t="t" r="r" b="b"/>
              <a:pathLst>
                <a:path w="1736" h="7840" extrusionOk="0">
                  <a:moveTo>
                    <a:pt x="834" y="0"/>
                  </a:moveTo>
                  <a:cubicBezTo>
                    <a:pt x="367" y="0"/>
                    <a:pt x="1" y="367"/>
                    <a:pt x="1" y="834"/>
                  </a:cubicBezTo>
                  <a:lnTo>
                    <a:pt x="67" y="7005"/>
                  </a:lnTo>
                  <a:cubicBezTo>
                    <a:pt x="67" y="7472"/>
                    <a:pt x="468" y="7839"/>
                    <a:pt x="901" y="7839"/>
                  </a:cubicBezTo>
                  <a:cubicBezTo>
                    <a:pt x="1368" y="7839"/>
                    <a:pt x="1735" y="7472"/>
                    <a:pt x="1735" y="7005"/>
                  </a:cubicBezTo>
                  <a:lnTo>
                    <a:pt x="1668" y="834"/>
                  </a:lnTo>
                  <a:cubicBezTo>
                    <a:pt x="1668" y="367"/>
                    <a:pt x="1301" y="0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30"/>
            <p:cNvSpPr/>
            <p:nvPr/>
          </p:nvSpPr>
          <p:spPr>
            <a:xfrm>
              <a:off x="8354704" y="4746884"/>
              <a:ext cx="65489" cy="145632"/>
            </a:xfrm>
            <a:custGeom>
              <a:avLst/>
              <a:gdLst/>
              <a:ahLst/>
              <a:cxnLst/>
              <a:rect l="l" t="t" r="r" b="b"/>
              <a:pathLst>
                <a:path w="3410" h="7583" extrusionOk="0">
                  <a:moveTo>
                    <a:pt x="978" y="0"/>
                  </a:moveTo>
                  <a:cubicBezTo>
                    <a:pt x="494" y="0"/>
                    <a:pt x="0" y="392"/>
                    <a:pt x="140" y="1011"/>
                  </a:cubicBezTo>
                  <a:lnTo>
                    <a:pt x="1708" y="6982"/>
                  </a:lnTo>
                  <a:cubicBezTo>
                    <a:pt x="1775" y="7349"/>
                    <a:pt x="2108" y="7583"/>
                    <a:pt x="2509" y="7583"/>
                  </a:cubicBezTo>
                  <a:lnTo>
                    <a:pt x="2709" y="7583"/>
                  </a:lnTo>
                  <a:cubicBezTo>
                    <a:pt x="3142" y="7449"/>
                    <a:pt x="3409" y="6982"/>
                    <a:pt x="3309" y="6549"/>
                  </a:cubicBezTo>
                  <a:lnTo>
                    <a:pt x="1741" y="578"/>
                  </a:lnTo>
                  <a:cubicBezTo>
                    <a:pt x="1621" y="176"/>
                    <a:pt x="1302" y="0"/>
                    <a:pt x="9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7" name="Google Shape;297;p30"/>
          <p:cNvGrpSpPr/>
          <p:nvPr/>
        </p:nvGrpSpPr>
        <p:grpSpPr>
          <a:xfrm>
            <a:off x="130025" y="3905716"/>
            <a:ext cx="1286485" cy="1132832"/>
            <a:chOff x="130025" y="3905716"/>
            <a:chExt cx="1286485" cy="1132832"/>
          </a:xfrm>
        </p:grpSpPr>
        <p:sp>
          <p:nvSpPr>
            <p:cNvPr id="298" name="Google Shape;298;p30"/>
            <p:cNvSpPr/>
            <p:nvPr/>
          </p:nvSpPr>
          <p:spPr>
            <a:xfrm rot="1503462" flipH="1">
              <a:off x="238670" y="4096810"/>
              <a:ext cx="1069195" cy="750644"/>
            </a:xfrm>
            <a:custGeom>
              <a:avLst/>
              <a:gdLst/>
              <a:ahLst/>
              <a:cxnLst/>
              <a:rect l="l" t="t" r="r" b="b"/>
              <a:pathLst>
                <a:path w="53072" h="37260" extrusionOk="0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0"/>
            <p:cNvSpPr/>
            <p:nvPr/>
          </p:nvSpPr>
          <p:spPr>
            <a:xfrm rot="1503462" flipH="1">
              <a:off x="256971" y="4155575"/>
              <a:ext cx="1013430" cy="624892"/>
            </a:xfrm>
            <a:custGeom>
              <a:avLst/>
              <a:gdLst/>
              <a:ahLst/>
              <a:cxnLst/>
              <a:rect l="l" t="t" r="r" b="b"/>
              <a:pathLst>
                <a:path w="50304" h="31018" extrusionOk="0">
                  <a:moveTo>
                    <a:pt x="16359" y="1"/>
                  </a:moveTo>
                  <a:cubicBezTo>
                    <a:pt x="15181" y="1"/>
                    <a:pt x="13876" y="234"/>
                    <a:pt x="12443" y="798"/>
                  </a:cubicBezTo>
                  <a:cubicBezTo>
                    <a:pt x="4137" y="4067"/>
                    <a:pt x="7206" y="11839"/>
                    <a:pt x="7206" y="11839"/>
                  </a:cubicBezTo>
                  <a:cubicBezTo>
                    <a:pt x="7206" y="11839"/>
                    <a:pt x="1" y="12440"/>
                    <a:pt x="2069" y="20746"/>
                  </a:cubicBezTo>
                  <a:cubicBezTo>
                    <a:pt x="3161" y="25061"/>
                    <a:pt x="6332" y="26477"/>
                    <a:pt x="9431" y="26477"/>
                  </a:cubicBezTo>
                  <a:cubicBezTo>
                    <a:pt x="12298" y="26477"/>
                    <a:pt x="15104" y="25265"/>
                    <a:pt x="16146" y="24015"/>
                  </a:cubicBezTo>
                  <a:cubicBezTo>
                    <a:pt x="16146" y="24015"/>
                    <a:pt x="16813" y="30553"/>
                    <a:pt x="24051" y="30953"/>
                  </a:cubicBezTo>
                  <a:cubicBezTo>
                    <a:pt x="24382" y="30970"/>
                    <a:pt x="24701" y="30978"/>
                    <a:pt x="25009" y="30978"/>
                  </a:cubicBezTo>
                  <a:cubicBezTo>
                    <a:pt x="31447" y="30978"/>
                    <a:pt x="33058" y="27484"/>
                    <a:pt x="33058" y="27484"/>
                  </a:cubicBezTo>
                  <a:cubicBezTo>
                    <a:pt x="33058" y="27484"/>
                    <a:pt x="36830" y="31017"/>
                    <a:pt x="40903" y="31017"/>
                  </a:cubicBezTo>
                  <a:cubicBezTo>
                    <a:pt x="42314" y="31017"/>
                    <a:pt x="43761" y="30593"/>
                    <a:pt x="45100" y="29452"/>
                  </a:cubicBezTo>
                  <a:cubicBezTo>
                    <a:pt x="50303" y="25015"/>
                    <a:pt x="45400" y="19211"/>
                    <a:pt x="42731" y="18911"/>
                  </a:cubicBezTo>
                  <a:cubicBezTo>
                    <a:pt x="42731" y="18911"/>
                    <a:pt x="49703" y="14274"/>
                    <a:pt x="45233" y="7169"/>
                  </a:cubicBezTo>
                  <a:cubicBezTo>
                    <a:pt x="42696" y="3155"/>
                    <a:pt x="38621" y="699"/>
                    <a:pt x="34333" y="699"/>
                  </a:cubicBezTo>
                  <a:cubicBezTo>
                    <a:pt x="31068" y="699"/>
                    <a:pt x="27679" y="2123"/>
                    <a:pt x="24752" y="5368"/>
                  </a:cubicBezTo>
                  <a:cubicBezTo>
                    <a:pt x="24752" y="5368"/>
                    <a:pt x="22011" y="1"/>
                    <a:pt x="16359" y="1"/>
                  </a:cubicBezTo>
                  <a:close/>
                </a:path>
              </a:pathLst>
            </a:custGeom>
            <a:solidFill>
              <a:srgbClr val="1E120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30"/>
            <p:cNvSpPr/>
            <p:nvPr/>
          </p:nvSpPr>
          <p:spPr>
            <a:xfrm rot="1503462" flipH="1">
              <a:off x="238670" y="4096810"/>
              <a:ext cx="1069195" cy="750644"/>
            </a:xfrm>
            <a:custGeom>
              <a:avLst/>
              <a:gdLst/>
              <a:ahLst/>
              <a:cxnLst/>
              <a:rect l="l" t="t" r="r" b="b"/>
              <a:pathLst>
                <a:path w="53072" h="37260" extrusionOk="0">
                  <a:moveTo>
                    <a:pt x="18234" y="6303"/>
                  </a:moveTo>
                  <a:cubicBezTo>
                    <a:pt x="21711" y="6303"/>
                    <a:pt x="23507" y="9273"/>
                    <a:pt x="23884" y="9974"/>
                  </a:cubicBezTo>
                  <a:lnTo>
                    <a:pt x="25952" y="14010"/>
                  </a:lnTo>
                  <a:lnTo>
                    <a:pt x="28988" y="10641"/>
                  </a:lnTo>
                  <a:cubicBezTo>
                    <a:pt x="31149" y="8267"/>
                    <a:pt x="33616" y="7003"/>
                    <a:pt x="36185" y="7003"/>
                  </a:cubicBezTo>
                  <a:cubicBezTo>
                    <a:pt x="36432" y="7003"/>
                    <a:pt x="36679" y="7015"/>
                    <a:pt x="36927" y="7038"/>
                  </a:cubicBezTo>
                  <a:cubicBezTo>
                    <a:pt x="39862" y="7272"/>
                    <a:pt x="42631" y="9107"/>
                    <a:pt x="44499" y="12042"/>
                  </a:cubicBezTo>
                  <a:cubicBezTo>
                    <a:pt x="47067" y="16145"/>
                    <a:pt x="43932" y="18780"/>
                    <a:pt x="42898" y="19514"/>
                  </a:cubicBezTo>
                  <a:lnTo>
                    <a:pt x="35726" y="24284"/>
                  </a:lnTo>
                  <a:lnTo>
                    <a:pt x="44232" y="25185"/>
                  </a:lnTo>
                  <a:cubicBezTo>
                    <a:pt x="45199" y="25718"/>
                    <a:pt x="45866" y="26619"/>
                    <a:pt x="46133" y="27686"/>
                  </a:cubicBezTo>
                  <a:cubicBezTo>
                    <a:pt x="46233" y="28254"/>
                    <a:pt x="46233" y="29121"/>
                    <a:pt x="44999" y="30188"/>
                  </a:cubicBezTo>
                  <a:cubicBezTo>
                    <a:pt x="44314" y="30768"/>
                    <a:pt x="43538" y="30992"/>
                    <a:pt x="42745" y="30992"/>
                  </a:cubicBezTo>
                  <a:cubicBezTo>
                    <a:pt x="40024" y="30992"/>
                    <a:pt x="37112" y="28346"/>
                    <a:pt x="37060" y="28320"/>
                  </a:cubicBezTo>
                  <a:lnTo>
                    <a:pt x="33891" y="25351"/>
                  </a:lnTo>
                  <a:lnTo>
                    <a:pt x="32090" y="29288"/>
                  </a:lnTo>
                  <a:cubicBezTo>
                    <a:pt x="32090" y="29319"/>
                    <a:pt x="30908" y="30976"/>
                    <a:pt x="26875" y="30976"/>
                  </a:cubicBezTo>
                  <a:cubicBezTo>
                    <a:pt x="26623" y="30976"/>
                    <a:pt x="26360" y="30969"/>
                    <a:pt x="26086" y="30955"/>
                  </a:cubicBezTo>
                  <a:cubicBezTo>
                    <a:pt x="21983" y="30755"/>
                    <a:pt x="21249" y="27720"/>
                    <a:pt x="21149" y="26853"/>
                  </a:cubicBezTo>
                  <a:lnTo>
                    <a:pt x="20615" y="19214"/>
                  </a:lnTo>
                  <a:lnTo>
                    <a:pt x="15645" y="25185"/>
                  </a:lnTo>
                  <a:cubicBezTo>
                    <a:pt x="15190" y="25693"/>
                    <a:pt x="13278" y="26522"/>
                    <a:pt x="11335" y="26522"/>
                  </a:cubicBezTo>
                  <a:cubicBezTo>
                    <a:pt x="10854" y="26522"/>
                    <a:pt x="10371" y="26471"/>
                    <a:pt x="9907" y="26352"/>
                  </a:cubicBezTo>
                  <a:cubicBezTo>
                    <a:pt x="8373" y="25985"/>
                    <a:pt x="7439" y="24951"/>
                    <a:pt x="6972" y="23150"/>
                  </a:cubicBezTo>
                  <a:cubicBezTo>
                    <a:pt x="6672" y="21949"/>
                    <a:pt x="6472" y="20315"/>
                    <a:pt x="7172" y="19314"/>
                  </a:cubicBezTo>
                  <a:cubicBezTo>
                    <a:pt x="7806" y="18380"/>
                    <a:pt x="9174" y="18146"/>
                    <a:pt x="9374" y="18146"/>
                  </a:cubicBezTo>
                  <a:lnTo>
                    <a:pt x="13610" y="17946"/>
                  </a:lnTo>
                  <a:lnTo>
                    <a:pt x="12009" y="13877"/>
                  </a:lnTo>
                  <a:cubicBezTo>
                    <a:pt x="11575" y="12709"/>
                    <a:pt x="10575" y="8840"/>
                    <a:pt x="15478" y="6872"/>
                  </a:cubicBezTo>
                  <a:cubicBezTo>
                    <a:pt x="16493" y="6469"/>
                    <a:pt x="17411" y="6303"/>
                    <a:pt x="18234" y="6303"/>
                  </a:cubicBezTo>
                  <a:close/>
                  <a:moveTo>
                    <a:pt x="18232" y="1"/>
                  </a:moveTo>
                  <a:cubicBezTo>
                    <a:pt x="16672" y="1"/>
                    <a:pt x="14972" y="308"/>
                    <a:pt x="13143" y="1034"/>
                  </a:cubicBezTo>
                  <a:cubicBezTo>
                    <a:pt x="9807" y="2368"/>
                    <a:pt x="7472" y="4470"/>
                    <a:pt x="6272" y="7272"/>
                  </a:cubicBezTo>
                  <a:cubicBezTo>
                    <a:pt x="5538" y="9040"/>
                    <a:pt x="5237" y="10941"/>
                    <a:pt x="5438" y="12843"/>
                  </a:cubicBezTo>
                  <a:cubicBezTo>
                    <a:pt x="4103" y="13476"/>
                    <a:pt x="2969" y="14444"/>
                    <a:pt x="2102" y="15611"/>
                  </a:cubicBezTo>
                  <a:cubicBezTo>
                    <a:pt x="401" y="17980"/>
                    <a:pt x="0" y="21015"/>
                    <a:pt x="901" y="24651"/>
                  </a:cubicBezTo>
                  <a:cubicBezTo>
                    <a:pt x="1935" y="28787"/>
                    <a:pt x="4670" y="31556"/>
                    <a:pt x="8573" y="32457"/>
                  </a:cubicBezTo>
                  <a:cubicBezTo>
                    <a:pt x="9485" y="32644"/>
                    <a:pt x="10413" y="32736"/>
                    <a:pt x="11341" y="32736"/>
                  </a:cubicBezTo>
                  <a:cubicBezTo>
                    <a:pt x="13060" y="32736"/>
                    <a:pt x="14776" y="32418"/>
                    <a:pt x="16379" y="31789"/>
                  </a:cubicBezTo>
                  <a:cubicBezTo>
                    <a:pt x="17947" y="34425"/>
                    <a:pt x="20815" y="36960"/>
                    <a:pt x="25785" y="37193"/>
                  </a:cubicBezTo>
                  <a:cubicBezTo>
                    <a:pt x="26207" y="37217"/>
                    <a:pt x="26614" y="37228"/>
                    <a:pt x="27007" y="37228"/>
                  </a:cubicBezTo>
                  <a:cubicBezTo>
                    <a:pt x="31041" y="37228"/>
                    <a:pt x="33651" y="36038"/>
                    <a:pt x="35292" y="34792"/>
                  </a:cubicBezTo>
                  <a:cubicBezTo>
                    <a:pt x="37394" y="36126"/>
                    <a:pt x="40096" y="37260"/>
                    <a:pt x="42864" y="37260"/>
                  </a:cubicBezTo>
                  <a:cubicBezTo>
                    <a:pt x="45133" y="37260"/>
                    <a:pt x="47301" y="36426"/>
                    <a:pt x="49002" y="34958"/>
                  </a:cubicBezTo>
                  <a:cubicBezTo>
                    <a:pt x="51971" y="32423"/>
                    <a:pt x="53072" y="29021"/>
                    <a:pt x="52004" y="25585"/>
                  </a:cubicBezTo>
                  <a:cubicBezTo>
                    <a:pt x="51504" y="24051"/>
                    <a:pt x="50670" y="22650"/>
                    <a:pt x="49569" y="21482"/>
                  </a:cubicBezTo>
                  <a:cubicBezTo>
                    <a:pt x="51804" y="18280"/>
                    <a:pt x="52905" y="13643"/>
                    <a:pt x="49703" y="8640"/>
                  </a:cubicBezTo>
                  <a:cubicBezTo>
                    <a:pt x="46800" y="4036"/>
                    <a:pt x="42297" y="1167"/>
                    <a:pt x="37394" y="767"/>
                  </a:cubicBezTo>
                  <a:cubicBezTo>
                    <a:pt x="37027" y="741"/>
                    <a:pt x="36661" y="728"/>
                    <a:pt x="36296" y="728"/>
                  </a:cubicBezTo>
                  <a:cubicBezTo>
                    <a:pt x="32945" y="728"/>
                    <a:pt x="29700" y="1827"/>
                    <a:pt x="27053" y="3903"/>
                  </a:cubicBezTo>
                  <a:cubicBezTo>
                    <a:pt x="25040" y="1843"/>
                    <a:pt x="22052" y="1"/>
                    <a:pt x="18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0"/>
            <p:cNvSpPr/>
            <p:nvPr/>
          </p:nvSpPr>
          <p:spPr>
            <a:xfrm rot="1503462" flipH="1">
              <a:off x="256958" y="4155633"/>
              <a:ext cx="1013430" cy="624832"/>
            </a:xfrm>
            <a:custGeom>
              <a:avLst/>
              <a:gdLst/>
              <a:ahLst/>
              <a:cxnLst/>
              <a:rect l="l" t="t" r="r" b="b"/>
              <a:pathLst>
                <a:path w="50304" h="31015" extrusionOk="0">
                  <a:moveTo>
                    <a:pt x="16347" y="0"/>
                  </a:moveTo>
                  <a:cubicBezTo>
                    <a:pt x="15172" y="0"/>
                    <a:pt x="13871" y="233"/>
                    <a:pt x="12443" y="795"/>
                  </a:cubicBezTo>
                  <a:cubicBezTo>
                    <a:pt x="4137" y="4064"/>
                    <a:pt x="7206" y="11836"/>
                    <a:pt x="7206" y="11836"/>
                  </a:cubicBezTo>
                  <a:cubicBezTo>
                    <a:pt x="7206" y="11836"/>
                    <a:pt x="1" y="12470"/>
                    <a:pt x="2069" y="20743"/>
                  </a:cubicBezTo>
                  <a:cubicBezTo>
                    <a:pt x="3161" y="25058"/>
                    <a:pt x="6332" y="26474"/>
                    <a:pt x="9431" y="26474"/>
                  </a:cubicBezTo>
                  <a:cubicBezTo>
                    <a:pt x="12298" y="26474"/>
                    <a:pt x="15104" y="25262"/>
                    <a:pt x="16146" y="24012"/>
                  </a:cubicBezTo>
                  <a:cubicBezTo>
                    <a:pt x="16146" y="24012"/>
                    <a:pt x="16813" y="30583"/>
                    <a:pt x="24051" y="30950"/>
                  </a:cubicBezTo>
                  <a:cubicBezTo>
                    <a:pt x="24382" y="30967"/>
                    <a:pt x="24701" y="30975"/>
                    <a:pt x="25009" y="30975"/>
                  </a:cubicBezTo>
                  <a:cubicBezTo>
                    <a:pt x="31447" y="30975"/>
                    <a:pt x="33058" y="27481"/>
                    <a:pt x="33058" y="27481"/>
                  </a:cubicBezTo>
                  <a:cubicBezTo>
                    <a:pt x="33058" y="27481"/>
                    <a:pt x="36830" y="31014"/>
                    <a:pt x="40903" y="31014"/>
                  </a:cubicBezTo>
                  <a:cubicBezTo>
                    <a:pt x="42314" y="31014"/>
                    <a:pt x="43761" y="30590"/>
                    <a:pt x="45100" y="29449"/>
                  </a:cubicBezTo>
                  <a:cubicBezTo>
                    <a:pt x="50303" y="25012"/>
                    <a:pt x="45400" y="19208"/>
                    <a:pt x="42731" y="18941"/>
                  </a:cubicBezTo>
                  <a:cubicBezTo>
                    <a:pt x="42731" y="18941"/>
                    <a:pt x="49703" y="14271"/>
                    <a:pt x="45233" y="7200"/>
                  </a:cubicBezTo>
                  <a:cubicBezTo>
                    <a:pt x="42699" y="3171"/>
                    <a:pt x="38630" y="719"/>
                    <a:pt x="34348" y="719"/>
                  </a:cubicBezTo>
                  <a:cubicBezTo>
                    <a:pt x="31078" y="719"/>
                    <a:pt x="27684" y="2149"/>
                    <a:pt x="24752" y="5398"/>
                  </a:cubicBezTo>
                  <a:cubicBezTo>
                    <a:pt x="24752" y="5398"/>
                    <a:pt x="22007" y="0"/>
                    <a:pt x="163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0"/>
            <p:cNvSpPr/>
            <p:nvPr/>
          </p:nvSpPr>
          <p:spPr>
            <a:xfrm rot="1503462" flipH="1">
              <a:off x="274186" y="4143906"/>
              <a:ext cx="981176" cy="649914"/>
            </a:xfrm>
            <a:custGeom>
              <a:avLst/>
              <a:gdLst/>
              <a:ahLst/>
              <a:cxnLst/>
              <a:rect l="l" t="t" r="r" b="b"/>
              <a:pathLst>
                <a:path w="48703" h="32260" extrusionOk="0">
                  <a:moveTo>
                    <a:pt x="15632" y="1274"/>
                  </a:moveTo>
                  <a:cubicBezTo>
                    <a:pt x="20788" y="1274"/>
                    <a:pt x="23314" y="6033"/>
                    <a:pt x="23451" y="6308"/>
                  </a:cubicBezTo>
                  <a:cubicBezTo>
                    <a:pt x="23551" y="6474"/>
                    <a:pt x="23718" y="6608"/>
                    <a:pt x="23918" y="6641"/>
                  </a:cubicBezTo>
                  <a:cubicBezTo>
                    <a:pt x="23944" y="6646"/>
                    <a:pt x="23970" y="6648"/>
                    <a:pt x="23997" y="6648"/>
                  </a:cubicBezTo>
                  <a:cubicBezTo>
                    <a:pt x="24170" y="6648"/>
                    <a:pt x="24340" y="6557"/>
                    <a:pt x="24485" y="6441"/>
                  </a:cubicBezTo>
                  <a:cubicBezTo>
                    <a:pt x="27087" y="3502"/>
                    <a:pt x="30280" y="1968"/>
                    <a:pt x="33573" y="1968"/>
                  </a:cubicBezTo>
                  <a:cubicBezTo>
                    <a:pt x="33867" y="1968"/>
                    <a:pt x="34163" y="1980"/>
                    <a:pt x="34459" y="2005"/>
                  </a:cubicBezTo>
                  <a:cubicBezTo>
                    <a:pt x="38195" y="2305"/>
                    <a:pt x="41664" y="4540"/>
                    <a:pt x="43932" y="8142"/>
                  </a:cubicBezTo>
                  <a:cubicBezTo>
                    <a:pt x="48035" y="14647"/>
                    <a:pt x="41897" y="18850"/>
                    <a:pt x="41630" y="19050"/>
                  </a:cubicBezTo>
                  <a:cubicBezTo>
                    <a:pt x="41130" y="19350"/>
                    <a:pt x="41330" y="20118"/>
                    <a:pt x="41897" y="20184"/>
                  </a:cubicBezTo>
                  <a:cubicBezTo>
                    <a:pt x="43065" y="20318"/>
                    <a:pt x="45099" y="21885"/>
                    <a:pt x="45800" y="24187"/>
                  </a:cubicBezTo>
                  <a:cubicBezTo>
                    <a:pt x="46234" y="25555"/>
                    <a:pt x="46234" y="27623"/>
                    <a:pt x="43932" y="29591"/>
                  </a:cubicBezTo>
                  <a:cubicBezTo>
                    <a:pt x="42743" y="30603"/>
                    <a:pt x="41443" y="30982"/>
                    <a:pt x="40163" y="30982"/>
                  </a:cubicBezTo>
                  <a:cubicBezTo>
                    <a:pt x="36381" y="30982"/>
                    <a:pt x="32774" y="27673"/>
                    <a:pt x="32724" y="27623"/>
                  </a:cubicBezTo>
                  <a:cubicBezTo>
                    <a:pt x="32591" y="27523"/>
                    <a:pt x="32457" y="27456"/>
                    <a:pt x="32290" y="27456"/>
                  </a:cubicBezTo>
                  <a:lnTo>
                    <a:pt x="32157" y="27456"/>
                  </a:lnTo>
                  <a:cubicBezTo>
                    <a:pt x="31957" y="27489"/>
                    <a:pt x="31790" y="27623"/>
                    <a:pt x="31723" y="27790"/>
                  </a:cubicBezTo>
                  <a:cubicBezTo>
                    <a:pt x="31660" y="27948"/>
                    <a:pt x="30145" y="30949"/>
                    <a:pt x="24244" y="30949"/>
                  </a:cubicBezTo>
                  <a:cubicBezTo>
                    <a:pt x="23946" y="30949"/>
                    <a:pt x="23638" y="30941"/>
                    <a:pt x="23317" y="30925"/>
                  </a:cubicBezTo>
                  <a:cubicBezTo>
                    <a:pt x="16713" y="30592"/>
                    <a:pt x="16045" y="24821"/>
                    <a:pt x="16012" y="24554"/>
                  </a:cubicBezTo>
                  <a:cubicBezTo>
                    <a:pt x="15969" y="24213"/>
                    <a:pt x="15668" y="23994"/>
                    <a:pt x="15369" y="23994"/>
                  </a:cubicBezTo>
                  <a:cubicBezTo>
                    <a:pt x="15200" y="23994"/>
                    <a:pt x="15032" y="24064"/>
                    <a:pt x="14911" y="24220"/>
                  </a:cubicBezTo>
                  <a:cubicBezTo>
                    <a:pt x="13994" y="25300"/>
                    <a:pt x="11395" y="26467"/>
                    <a:pt x="8669" y="26467"/>
                  </a:cubicBezTo>
                  <a:cubicBezTo>
                    <a:pt x="8026" y="26467"/>
                    <a:pt x="7376" y="26402"/>
                    <a:pt x="6739" y="26255"/>
                  </a:cubicBezTo>
                  <a:cubicBezTo>
                    <a:pt x="4237" y="25688"/>
                    <a:pt x="2602" y="23987"/>
                    <a:pt x="1902" y="21218"/>
                  </a:cubicBezTo>
                  <a:cubicBezTo>
                    <a:pt x="1268" y="18683"/>
                    <a:pt x="1468" y="16715"/>
                    <a:pt x="2502" y="15281"/>
                  </a:cubicBezTo>
                  <a:cubicBezTo>
                    <a:pt x="3903" y="13313"/>
                    <a:pt x="6472" y="13079"/>
                    <a:pt x="6472" y="13079"/>
                  </a:cubicBezTo>
                  <a:cubicBezTo>
                    <a:pt x="6906" y="13046"/>
                    <a:pt x="7172" y="12646"/>
                    <a:pt x="7006" y="12245"/>
                  </a:cubicBezTo>
                  <a:cubicBezTo>
                    <a:pt x="6906" y="11945"/>
                    <a:pt x="4237" y="5040"/>
                    <a:pt x="11909" y="2038"/>
                  </a:cubicBezTo>
                  <a:cubicBezTo>
                    <a:pt x="13275" y="1498"/>
                    <a:pt x="14515" y="1274"/>
                    <a:pt x="15632" y="1274"/>
                  </a:cubicBezTo>
                  <a:close/>
                  <a:moveTo>
                    <a:pt x="15606" y="0"/>
                  </a:moveTo>
                  <a:cubicBezTo>
                    <a:pt x="14359" y="0"/>
                    <a:pt x="12983" y="245"/>
                    <a:pt x="11475" y="837"/>
                  </a:cubicBezTo>
                  <a:cubicBezTo>
                    <a:pt x="8774" y="1904"/>
                    <a:pt x="6906" y="3572"/>
                    <a:pt x="5972" y="5741"/>
                  </a:cubicBezTo>
                  <a:cubicBezTo>
                    <a:pt x="5171" y="7742"/>
                    <a:pt x="5071" y="9944"/>
                    <a:pt x="5671" y="11978"/>
                  </a:cubicBezTo>
                  <a:cubicBezTo>
                    <a:pt x="4003" y="12312"/>
                    <a:pt x="2536" y="13246"/>
                    <a:pt x="1535" y="14580"/>
                  </a:cubicBezTo>
                  <a:cubicBezTo>
                    <a:pt x="267" y="16315"/>
                    <a:pt x="1" y="18650"/>
                    <a:pt x="734" y="21519"/>
                  </a:cubicBezTo>
                  <a:cubicBezTo>
                    <a:pt x="1735" y="25621"/>
                    <a:pt x="4437" y="27022"/>
                    <a:pt x="6505" y="27523"/>
                  </a:cubicBezTo>
                  <a:cubicBezTo>
                    <a:pt x="7185" y="27674"/>
                    <a:pt x="7896" y="27743"/>
                    <a:pt x="8611" y="27743"/>
                  </a:cubicBezTo>
                  <a:cubicBezTo>
                    <a:pt x="11054" y="27743"/>
                    <a:pt x="13548" y="26939"/>
                    <a:pt x="15045" y="25855"/>
                  </a:cubicBezTo>
                  <a:cubicBezTo>
                    <a:pt x="15612" y="27856"/>
                    <a:pt x="17513" y="31893"/>
                    <a:pt x="23284" y="32193"/>
                  </a:cubicBezTo>
                  <a:cubicBezTo>
                    <a:pt x="23634" y="32211"/>
                    <a:pt x="23973" y="32220"/>
                    <a:pt x="24300" y="32220"/>
                  </a:cubicBezTo>
                  <a:cubicBezTo>
                    <a:pt x="29325" y="32220"/>
                    <a:pt x="31612" y="30151"/>
                    <a:pt x="32457" y="29024"/>
                  </a:cubicBezTo>
                  <a:cubicBezTo>
                    <a:pt x="33691" y="30025"/>
                    <a:pt x="36860" y="32260"/>
                    <a:pt x="40229" y="32260"/>
                  </a:cubicBezTo>
                  <a:cubicBezTo>
                    <a:pt x="41897" y="32260"/>
                    <a:pt x="43532" y="31659"/>
                    <a:pt x="44799" y="30525"/>
                  </a:cubicBezTo>
                  <a:cubicBezTo>
                    <a:pt x="47001" y="28657"/>
                    <a:pt x="47768" y="26255"/>
                    <a:pt x="47034" y="23787"/>
                  </a:cubicBezTo>
                  <a:cubicBezTo>
                    <a:pt x="46400" y="21852"/>
                    <a:pt x="45066" y="20251"/>
                    <a:pt x="43298" y="19284"/>
                  </a:cubicBezTo>
                  <a:cubicBezTo>
                    <a:pt x="45133" y="17616"/>
                    <a:pt x="48702" y="13313"/>
                    <a:pt x="45033" y="7475"/>
                  </a:cubicBezTo>
                  <a:cubicBezTo>
                    <a:pt x="42531" y="3539"/>
                    <a:pt x="38728" y="1104"/>
                    <a:pt x="34592" y="737"/>
                  </a:cubicBezTo>
                  <a:cubicBezTo>
                    <a:pt x="34279" y="712"/>
                    <a:pt x="33966" y="699"/>
                    <a:pt x="33653" y="699"/>
                  </a:cubicBezTo>
                  <a:cubicBezTo>
                    <a:pt x="30240" y="699"/>
                    <a:pt x="26902" y="2192"/>
                    <a:pt x="24151" y="4973"/>
                  </a:cubicBezTo>
                  <a:cubicBezTo>
                    <a:pt x="23099" y="3421"/>
                    <a:pt x="20261" y="0"/>
                    <a:pt x="1560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" name="Google Shape;303;p30"/>
          <p:cNvGrpSpPr/>
          <p:nvPr/>
        </p:nvGrpSpPr>
        <p:grpSpPr>
          <a:xfrm>
            <a:off x="7661348" y="48729"/>
            <a:ext cx="1389863" cy="1122331"/>
            <a:chOff x="7661348" y="48729"/>
            <a:chExt cx="1389863" cy="1122331"/>
          </a:xfrm>
        </p:grpSpPr>
        <p:sp>
          <p:nvSpPr>
            <p:cNvPr id="304" name="Google Shape;304;p30"/>
            <p:cNvSpPr/>
            <p:nvPr/>
          </p:nvSpPr>
          <p:spPr>
            <a:xfrm rot="-1086179">
              <a:off x="7753771" y="216469"/>
              <a:ext cx="1205017" cy="786850"/>
            </a:xfrm>
            <a:custGeom>
              <a:avLst/>
              <a:gdLst/>
              <a:ahLst/>
              <a:cxnLst/>
              <a:rect l="l" t="t" r="r" b="b"/>
              <a:pathLst>
                <a:path w="60077" h="39229" extrusionOk="0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0"/>
            <p:cNvSpPr/>
            <p:nvPr/>
          </p:nvSpPr>
          <p:spPr>
            <a:xfrm rot="-1086179">
              <a:off x="8765377" y="379929"/>
              <a:ext cx="91685" cy="91003"/>
            </a:xfrm>
            <a:custGeom>
              <a:avLst/>
              <a:gdLst/>
              <a:ahLst/>
              <a:cxnLst/>
              <a:rect l="l" t="t" r="r" b="b"/>
              <a:pathLst>
                <a:path w="4571" h="4537" fill="none" extrusionOk="0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6" name="Google Shape;306;p30"/>
            <p:cNvSpPr/>
            <p:nvPr/>
          </p:nvSpPr>
          <p:spPr>
            <a:xfrm rot="-1086179">
              <a:off x="7753771" y="216469"/>
              <a:ext cx="1205017" cy="786850"/>
            </a:xfrm>
            <a:custGeom>
              <a:avLst/>
              <a:gdLst/>
              <a:ahLst/>
              <a:cxnLst/>
              <a:rect l="l" t="t" r="r" b="b"/>
              <a:pathLst>
                <a:path w="60077" h="39229" extrusionOk="0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0"/>
            <p:cNvSpPr/>
            <p:nvPr/>
          </p:nvSpPr>
          <p:spPr>
            <a:xfrm rot="-1086179">
              <a:off x="8100201" y="414471"/>
              <a:ext cx="547319" cy="526539"/>
            </a:xfrm>
            <a:custGeom>
              <a:avLst/>
              <a:gdLst/>
              <a:ahLst/>
              <a:cxnLst/>
              <a:rect l="l" t="t" r="r" b="b"/>
              <a:pathLst>
                <a:path w="27287" h="26251" extrusionOk="0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30"/>
            <p:cNvSpPr/>
            <p:nvPr/>
          </p:nvSpPr>
          <p:spPr>
            <a:xfrm rot="-1086179">
              <a:off x="7904976" y="413870"/>
              <a:ext cx="953451" cy="521906"/>
            </a:xfrm>
            <a:custGeom>
              <a:avLst/>
              <a:gdLst/>
              <a:ahLst/>
              <a:cxnLst/>
              <a:rect l="l" t="t" r="r" b="b"/>
              <a:pathLst>
                <a:path w="47535" h="26020" fill="none" extrusionOk="0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0"/>
            <p:cNvSpPr/>
            <p:nvPr/>
          </p:nvSpPr>
          <p:spPr>
            <a:xfrm rot="-1086179">
              <a:off x="8105064" y="398611"/>
              <a:ext cx="552675" cy="552675"/>
            </a:xfrm>
            <a:custGeom>
              <a:avLst/>
              <a:gdLst/>
              <a:ahLst/>
              <a:cxnLst/>
              <a:rect l="l" t="t" r="r" b="b"/>
              <a:pathLst>
                <a:path w="27554" h="27554" fill="none" extrusionOk="0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30"/>
            <p:cNvSpPr/>
            <p:nvPr/>
          </p:nvSpPr>
          <p:spPr>
            <a:xfrm rot="-1086179">
              <a:off x="8272181" y="560749"/>
              <a:ext cx="254274" cy="217608"/>
            </a:xfrm>
            <a:custGeom>
              <a:avLst/>
              <a:gdLst/>
              <a:ahLst/>
              <a:cxnLst/>
              <a:rect l="l" t="t" r="r" b="b"/>
              <a:pathLst>
                <a:path w="12677" h="10849" extrusionOk="0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30"/>
            <p:cNvSpPr/>
            <p:nvPr/>
          </p:nvSpPr>
          <p:spPr>
            <a:xfrm rot="-1086179">
              <a:off x="7839086" y="676990"/>
              <a:ext cx="91685" cy="91685"/>
            </a:xfrm>
            <a:custGeom>
              <a:avLst/>
              <a:gdLst/>
              <a:ahLst/>
              <a:cxnLst/>
              <a:rect l="l" t="t" r="r" b="b"/>
              <a:pathLst>
                <a:path w="4571" h="4571" fill="none" extrusionOk="0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2" name="Google Shape;312;p30"/>
            <p:cNvSpPr/>
            <p:nvPr/>
          </p:nvSpPr>
          <p:spPr>
            <a:xfrm rot="-1086179">
              <a:off x="7911178" y="565350"/>
              <a:ext cx="76962" cy="103719"/>
            </a:xfrm>
            <a:custGeom>
              <a:avLst/>
              <a:gdLst/>
              <a:ahLst/>
              <a:cxnLst/>
              <a:rect l="l" t="t" r="r" b="b"/>
              <a:pathLst>
                <a:path w="3837" h="5171" fill="none" extrusionOk="0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30"/>
            <p:cNvSpPr/>
            <p:nvPr/>
          </p:nvSpPr>
          <p:spPr>
            <a:xfrm rot="-1086179">
              <a:off x="7993763" y="473267"/>
              <a:ext cx="62260" cy="106387"/>
            </a:xfrm>
            <a:custGeom>
              <a:avLst/>
              <a:gdLst/>
              <a:ahLst/>
              <a:cxnLst/>
              <a:rect l="l" t="t" r="r" b="b"/>
              <a:pathLst>
                <a:path w="3104" h="5304" fill="none" extrusionOk="0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30"/>
            <p:cNvSpPr/>
            <p:nvPr/>
          </p:nvSpPr>
          <p:spPr>
            <a:xfrm rot="-1086179">
              <a:off x="8100485" y="374084"/>
              <a:ext cx="35482" cy="117780"/>
            </a:xfrm>
            <a:custGeom>
              <a:avLst/>
              <a:gdLst/>
              <a:ahLst/>
              <a:cxnLst/>
              <a:rect l="l" t="t" r="r" b="b"/>
              <a:pathLst>
                <a:path w="1769" h="5872" fill="none" extrusionOk="0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30"/>
            <p:cNvSpPr/>
            <p:nvPr/>
          </p:nvSpPr>
          <p:spPr>
            <a:xfrm rot="-1086179">
              <a:off x="8220707" y="312991"/>
              <a:ext cx="6057" cy="123135"/>
            </a:xfrm>
            <a:custGeom>
              <a:avLst/>
              <a:gdLst/>
              <a:ahLst/>
              <a:cxnLst/>
              <a:rect l="l" t="t" r="r" b="b"/>
              <a:pathLst>
                <a:path w="302" h="6139" fill="none" extrusionOk="0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6" name="Google Shape;316;p30"/>
            <p:cNvSpPr/>
            <p:nvPr/>
          </p:nvSpPr>
          <p:spPr>
            <a:xfrm rot="-1086179">
              <a:off x="8659838" y="322843"/>
              <a:ext cx="76962" cy="104401"/>
            </a:xfrm>
            <a:custGeom>
              <a:avLst/>
              <a:gdLst/>
              <a:ahLst/>
              <a:cxnLst/>
              <a:rect l="l" t="t" r="r" b="b"/>
              <a:pathLst>
                <a:path w="3837" h="5205" fill="none" extrusionOk="0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0"/>
            <p:cNvSpPr/>
            <p:nvPr/>
          </p:nvSpPr>
          <p:spPr>
            <a:xfrm rot="-1086179">
              <a:off x="8553977" y="289513"/>
              <a:ext cx="62240" cy="107069"/>
            </a:xfrm>
            <a:custGeom>
              <a:avLst/>
              <a:gdLst/>
              <a:ahLst/>
              <a:cxnLst/>
              <a:rect l="l" t="t" r="r" b="b"/>
              <a:pathLst>
                <a:path w="3103" h="5338" fill="none" extrusionOk="0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0"/>
            <p:cNvSpPr/>
            <p:nvPr/>
          </p:nvSpPr>
          <p:spPr>
            <a:xfrm rot="-1086179">
              <a:off x="8436884" y="272602"/>
              <a:ext cx="35482" cy="117780"/>
            </a:xfrm>
            <a:custGeom>
              <a:avLst/>
              <a:gdLst/>
              <a:ahLst/>
              <a:cxnLst/>
              <a:rect l="l" t="t" r="r" b="b"/>
              <a:pathLst>
                <a:path w="1769" h="5872" fill="none" extrusionOk="0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30"/>
            <p:cNvSpPr/>
            <p:nvPr/>
          </p:nvSpPr>
          <p:spPr>
            <a:xfrm rot="-1086179">
              <a:off x="8333334" y="284650"/>
              <a:ext cx="6037" cy="123797"/>
            </a:xfrm>
            <a:custGeom>
              <a:avLst/>
              <a:gdLst/>
              <a:ahLst/>
              <a:cxnLst/>
              <a:rect l="l" t="t" r="r" b="b"/>
              <a:pathLst>
                <a:path w="301" h="6172" fill="none" extrusionOk="0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0"/>
            <p:cNvSpPr/>
            <p:nvPr/>
          </p:nvSpPr>
          <p:spPr>
            <a:xfrm rot="-437812">
              <a:off x="8769678" y="369063"/>
              <a:ext cx="76960" cy="104412"/>
            </a:xfrm>
            <a:custGeom>
              <a:avLst/>
              <a:gdLst/>
              <a:ahLst/>
              <a:cxnLst/>
              <a:rect l="l" t="t" r="r" b="b"/>
              <a:pathLst>
                <a:path w="3837" h="5205" fill="none" extrusionOk="0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1" name="Google Shape;321;p30"/>
            <p:cNvSpPr/>
            <p:nvPr/>
          </p:nvSpPr>
          <p:spPr>
            <a:xfrm>
              <a:off x="8358458" y="520332"/>
              <a:ext cx="123600" cy="123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22" name="Google Shape;322;p30"/>
          <p:cNvGrpSpPr/>
          <p:nvPr/>
        </p:nvGrpSpPr>
        <p:grpSpPr>
          <a:xfrm>
            <a:off x="62475" y="83903"/>
            <a:ext cx="878673" cy="1051960"/>
            <a:chOff x="62475" y="83903"/>
            <a:chExt cx="878673" cy="1051960"/>
          </a:xfrm>
        </p:grpSpPr>
        <p:sp>
          <p:nvSpPr>
            <p:cNvPr id="323" name="Google Shape;323;p30"/>
            <p:cNvSpPr/>
            <p:nvPr/>
          </p:nvSpPr>
          <p:spPr>
            <a:xfrm rot="-1541300">
              <a:off x="232850" y="155599"/>
              <a:ext cx="537947" cy="908575"/>
            </a:xfrm>
            <a:custGeom>
              <a:avLst/>
              <a:gdLst/>
              <a:ahLst/>
              <a:cxnLst/>
              <a:rect l="l" t="t" r="r" b="b"/>
              <a:pathLst>
                <a:path w="15306" h="25853" extrusionOk="0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30"/>
            <p:cNvSpPr/>
            <p:nvPr/>
          </p:nvSpPr>
          <p:spPr>
            <a:xfrm rot="-1541300">
              <a:off x="284818" y="206558"/>
              <a:ext cx="426780" cy="810102"/>
            </a:xfrm>
            <a:custGeom>
              <a:avLst/>
              <a:gdLst/>
              <a:ahLst/>
              <a:cxnLst/>
              <a:rect l="l" t="t" r="r" b="b"/>
              <a:pathLst>
                <a:path w="12143" h="23051" extrusionOk="0">
                  <a:moveTo>
                    <a:pt x="11809" y="1"/>
                  </a:moveTo>
                  <a:lnTo>
                    <a:pt x="3803" y="234"/>
                  </a:lnTo>
                  <a:cubicBezTo>
                    <a:pt x="3736" y="234"/>
                    <a:pt x="3703" y="268"/>
                    <a:pt x="3670" y="301"/>
                  </a:cubicBezTo>
                  <a:lnTo>
                    <a:pt x="1034" y="2169"/>
                  </a:lnTo>
                  <a:lnTo>
                    <a:pt x="1001" y="2169"/>
                  </a:lnTo>
                  <a:cubicBezTo>
                    <a:pt x="1001" y="2202"/>
                    <a:pt x="1001" y="2202"/>
                    <a:pt x="968" y="2236"/>
                  </a:cubicBezTo>
                  <a:cubicBezTo>
                    <a:pt x="968" y="2236"/>
                    <a:pt x="968" y="2236"/>
                    <a:pt x="968" y="2269"/>
                  </a:cubicBezTo>
                  <a:cubicBezTo>
                    <a:pt x="968" y="2269"/>
                    <a:pt x="968" y="2302"/>
                    <a:pt x="968" y="2336"/>
                  </a:cubicBezTo>
                  <a:lnTo>
                    <a:pt x="0" y="13978"/>
                  </a:lnTo>
                  <a:cubicBezTo>
                    <a:pt x="0" y="14111"/>
                    <a:pt x="100" y="14211"/>
                    <a:pt x="234" y="14244"/>
                  </a:cubicBezTo>
                  <a:lnTo>
                    <a:pt x="3970" y="14878"/>
                  </a:lnTo>
                  <a:lnTo>
                    <a:pt x="3203" y="22784"/>
                  </a:lnTo>
                  <a:cubicBezTo>
                    <a:pt x="3203" y="22784"/>
                    <a:pt x="3203" y="22817"/>
                    <a:pt x="3203" y="22817"/>
                  </a:cubicBezTo>
                  <a:cubicBezTo>
                    <a:pt x="3203" y="22851"/>
                    <a:pt x="3203" y="22851"/>
                    <a:pt x="3203" y="22851"/>
                  </a:cubicBezTo>
                  <a:cubicBezTo>
                    <a:pt x="3203" y="22884"/>
                    <a:pt x="3203" y="22884"/>
                    <a:pt x="3236" y="22917"/>
                  </a:cubicBezTo>
                  <a:lnTo>
                    <a:pt x="3236" y="22951"/>
                  </a:lnTo>
                  <a:lnTo>
                    <a:pt x="3303" y="22984"/>
                  </a:lnTo>
                  <a:cubicBezTo>
                    <a:pt x="3303" y="23017"/>
                    <a:pt x="3336" y="23017"/>
                    <a:pt x="3369" y="23051"/>
                  </a:cubicBezTo>
                  <a:lnTo>
                    <a:pt x="3536" y="23051"/>
                  </a:lnTo>
                  <a:lnTo>
                    <a:pt x="3636" y="23017"/>
                  </a:lnTo>
                  <a:lnTo>
                    <a:pt x="6238" y="21149"/>
                  </a:lnTo>
                  <a:cubicBezTo>
                    <a:pt x="6271" y="21116"/>
                    <a:pt x="6305" y="21083"/>
                    <a:pt x="6338" y="21049"/>
                  </a:cubicBezTo>
                  <a:lnTo>
                    <a:pt x="12042" y="10108"/>
                  </a:lnTo>
                  <a:cubicBezTo>
                    <a:pt x="12076" y="10008"/>
                    <a:pt x="12076" y="9941"/>
                    <a:pt x="12042" y="9875"/>
                  </a:cubicBezTo>
                  <a:cubicBezTo>
                    <a:pt x="12009" y="9808"/>
                    <a:pt x="11975" y="9775"/>
                    <a:pt x="11909" y="9741"/>
                  </a:cubicBezTo>
                  <a:lnTo>
                    <a:pt x="8340" y="8607"/>
                  </a:lnTo>
                  <a:lnTo>
                    <a:pt x="12042" y="368"/>
                  </a:lnTo>
                  <a:cubicBezTo>
                    <a:pt x="12142" y="201"/>
                    <a:pt x="12009" y="1"/>
                    <a:pt x="1180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0"/>
            <p:cNvSpPr/>
            <p:nvPr/>
          </p:nvSpPr>
          <p:spPr>
            <a:xfrm rot="-1541300">
              <a:off x="232826" y="155591"/>
              <a:ext cx="537947" cy="908575"/>
            </a:xfrm>
            <a:custGeom>
              <a:avLst/>
              <a:gdLst/>
              <a:ahLst/>
              <a:cxnLst/>
              <a:rect l="l" t="t" r="r" b="b"/>
              <a:pathLst>
                <a:path w="15306" h="25853" extrusionOk="0">
                  <a:moveTo>
                    <a:pt x="11509" y="2870"/>
                  </a:moveTo>
                  <a:lnTo>
                    <a:pt x="7873" y="10875"/>
                  </a:lnTo>
                  <a:lnTo>
                    <a:pt x="11642" y="12076"/>
                  </a:lnTo>
                  <a:lnTo>
                    <a:pt x="6672" y="21550"/>
                  </a:lnTo>
                  <a:lnTo>
                    <a:pt x="6305" y="21816"/>
                  </a:lnTo>
                  <a:lnTo>
                    <a:pt x="6905" y="15112"/>
                  </a:lnTo>
                  <a:lnTo>
                    <a:pt x="2936" y="14445"/>
                  </a:lnTo>
                  <a:lnTo>
                    <a:pt x="3737" y="4404"/>
                  </a:lnTo>
                  <a:lnTo>
                    <a:pt x="5671" y="3036"/>
                  </a:lnTo>
                  <a:lnTo>
                    <a:pt x="11509" y="2870"/>
                  </a:lnTo>
                  <a:close/>
                  <a:moveTo>
                    <a:pt x="13323" y="0"/>
                  </a:moveTo>
                  <a:cubicBezTo>
                    <a:pt x="13308" y="0"/>
                    <a:pt x="13292" y="0"/>
                    <a:pt x="13277" y="1"/>
                  </a:cubicBezTo>
                  <a:lnTo>
                    <a:pt x="5271" y="234"/>
                  </a:lnTo>
                  <a:cubicBezTo>
                    <a:pt x="4937" y="234"/>
                    <a:pt x="4604" y="334"/>
                    <a:pt x="4337" y="535"/>
                  </a:cubicBezTo>
                  <a:lnTo>
                    <a:pt x="1702" y="2403"/>
                  </a:lnTo>
                  <a:lnTo>
                    <a:pt x="1568" y="2503"/>
                  </a:lnTo>
                  <a:lnTo>
                    <a:pt x="1535" y="2569"/>
                  </a:lnTo>
                  <a:lnTo>
                    <a:pt x="1468" y="2636"/>
                  </a:lnTo>
                  <a:cubicBezTo>
                    <a:pt x="1402" y="2703"/>
                    <a:pt x="1301" y="2803"/>
                    <a:pt x="1268" y="2903"/>
                  </a:cubicBezTo>
                  <a:lnTo>
                    <a:pt x="1201" y="2970"/>
                  </a:lnTo>
                  <a:lnTo>
                    <a:pt x="1168" y="3070"/>
                  </a:lnTo>
                  <a:cubicBezTo>
                    <a:pt x="1135" y="3170"/>
                    <a:pt x="1101" y="3270"/>
                    <a:pt x="1068" y="3337"/>
                  </a:cubicBezTo>
                  <a:lnTo>
                    <a:pt x="1035" y="3537"/>
                  </a:lnTo>
                  <a:lnTo>
                    <a:pt x="67" y="15245"/>
                  </a:lnTo>
                  <a:cubicBezTo>
                    <a:pt x="1" y="16112"/>
                    <a:pt x="601" y="16880"/>
                    <a:pt x="1468" y="17046"/>
                  </a:cubicBezTo>
                  <a:lnTo>
                    <a:pt x="3903" y="17447"/>
                  </a:lnTo>
                  <a:lnTo>
                    <a:pt x="3303" y="24051"/>
                  </a:lnTo>
                  <a:lnTo>
                    <a:pt x="3270" y="24218"/>
                  </a:lnTo>
                  <a:lnTo>
                    <a:pt x="3303" y="24352"/>
                  </a:lnTo>
                  <a:lnTo>
                    <a:pt x="3303" y="24452"/>
                  </a:lnTo>
                  <a:lnTo>
                    <a:pt x="3303" y="24552"/>
                  </a:lnTo>
                  <a:lnTo>
                    <a:pt x="3336" y="24652"/>
                  </a:lnTo>
                  <a:cubicBezTo>
                    <a:pt x="3370" y="24752"/>
                    <a:pt x="3403" y="24852"/>
                    <a:pt x="3436" y="24952"/>
                  </a:cubicBezTo>
                  <a:lnTo>
                    <a:pt x="3503" y="25019"/>
                  </a:lnTo>
                  <a:lnTo>
                    <a:pt x="3570" y="25152"/>
                  </a:lnTo>
                  <a:cubicBezTo>
                    <a:pt x="3670" y="25286"/>
                    <a:pt x="3770" y="25419"/>
                    <a:pt x="3937" y="25519"/>
                  </a:cubicBezTo>
                  <a:lnTo>
                    <a:pt x="4070" y="25619"/>
                  </a:lnTo>
                  <a:lnTo>
                    <a:pt x="4170" y="25653"/>
                  </a:lnTo>
                  <a:lnTo>
                    <a:pt x="4204" y="25686"/>
                  </a:lnTo>
                  <a:lnTo>
                    <a:pt x="4270" y="25753"/>
                  </a:lnTo>
                  <a:lnTo>
                    <a:pt x="4470" y="25786"/>
                  </a:lnTo>
                  <a:cubicBezTo>
                    <a:pt x="4604" y="25853"/>
                    <a:pt x="4771" y="25853"/>
                    <a:pt x="4937" y="25853"/>
                  </a:cubicBezTo>
                  <a:cubicBezTo>
                    <a:pt x="5104" y="25853"/>
                    <a:pt x="5271" y="25819"/>
                    <a:pt x="5438" y="25786"/>
                  </a:cubicBezTo>
                  <a:cubicBezTo>
                    <a:pt x="5504" y="25753"/>
                    <a:pt x="5571" y="25753"/>
                    <a:pt x="5638" y="25719"/>
                  </a:cubicBezTo>
                  <a:lnTo>
                    <a:pt x="5705" y="25686"/>
                  </a:lnTo>
                  <a:lnTo>
                    <a:pt x="5838" y="25619"/>
                  </a:lnTo>
                  <a:lnTo>
                    <a:pt x="8573" y="23651"/>
                  </a:lnTo>
                  <a:cubicBezTo>
                    <a:pt x="8773" y="23518"/>
                    <a:pt x="8940" y="23318"/>
                    <a:pt x="9074" y="23084"/>
                  </a:cubicBezTo>
                  <a:lnTo>
                    <a:pt x="14811" y="12143"/>
                  </a:lnTo>
                  <a:cubicBezTo>
                    <a:pt x="15278" y="11242"/>
                    <a:pt x="14811" y="10108"/>
                    <a:pt x="13844" y="9808"/>
                  </a:cubicBezTo>
                  <a:lnTo>
                    <a:pt x="11742" y="9141"/>
                  </a:lnTo>
                  <a:lnTo>
                    <a:pt x="14811" y="2336"/>
                  </a:lnTo>
                  <a:cubicBezTo>
                    <a:pt x="15305" y="1249"/>
                    <a:pt x="14499" y="0"/>
                    <a:pt x="133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0"/>
            <p:cNvSpPr/>
            <p:nvPr/>
          </p:nvSpPr>
          <p:spPr>
            <a:xfrm rot="-1541300">
              <a:off x="332449" y="214907"/>
              <a:ext cx="374025" cy="792495"/>
            </a:xfrm>
            <a:custGeom>
              <a:avLst/>
              <a:gdLst/>
              <a:ahLst/>
              <a:cxnLst/>
              <a:rect l="l" t="t" r="r" b="b"/>
              <a:pathLst>
                <a:path w="10642" h="22550" extrusionOk="0">
                  <a:moveTo>
                    <a:pt x="10641" y="0"/>
                  </a:moveTo>
                  <a:lnTo>
                    <a:pt x="2635" y="234"/>
                  </a:lnTo>
                  <a:lnTo>
                    <a:pt x="0" y="2102"/>
                  </a:lnTo>
                  <a:lnTo>
                    <a:pt x="1668" y="11875"/>
                  </a:lnTo>
                  <a:lnTo>
                    <a:pt x="5638" y="12509"/>
                  </a:lnTo>
                  <a:lnTo>
                    <a:pt x="2268" y="22550"/>
                  </a:lnTo>
                  <a:lnTo>
                    <a:pt x="4904" y="20648"/>
                  </a:lnTo>
                  <a:lnTo>
                    <a:pt x="10641" y="9741"/>
                  </a:lnTo>
                  <a:lnTo>
                    <a:pt x="6772" y="8506"/>
                  </a:lnTo>
                  <a:lnTo>
                    <a:pt x="10641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0"/>
            <p:cNvSpPr/>
            <p:nvPr/>
          </p:nvSpPr>
          <p:spPr>
            <a:xfrm rot="-1541300">
              <a:off x="322815" y="205588"/>
              <a:ext cx="392758" cy="810102"/>
            </a:xfrm>
            <a:custGeom>
              <a:avLst/>
              <a:gdLst/>
              <a:ahLst/>
              <a:cxnLst/>
              <a:rect l="l" t="t" r="r" b="b"/>
              <a:pathLst>
                <a:path w="11175" h="23051" extrusionOk="0">
                  <a:moveTo>
                    <a:pt x="10508" y="534"/>
                  </a:moveTo>
                  <a:lnTo>
                    <a:pt x="6805" y="8673"/>
                  </a:lnTo>
                  <a:cubicBezTo>
                    <a:pt x="6772" y="8740"/>
                    <a:pt x="6772" y="8807"/>
                    <a:pt x="6805" y="8873"/>
                  </a:cubicBezTo>
                  <a:cubicBezTo>
                    <a:pt x="6839" y="8940"/>
                    <a:pt x="6905" y="9007"/>
                    <a:pt x="6972" y="9040"/>
                  </a:cubicBezTo>
                  <a:lnTo>
                    <a:pt x="10508" y="10141"/>
                  </a:lnTo>
                  <a:lnTo>
                    <a:pt x="4971" y="20749"/>
                  </a:lnTo>
                  <a:lnTo>
                    <a:pt x="3036" y="22116"/>
                  </a:lnTo>
                  <a:lnTo>
                    <a:pt x="6171" y="12876"/>
                  </a:lnTo>
                  <a:cubicBezTo>
                    <a:pt x="6171" y="12810"/>
                    <a:pt x="6171" y="12709"/>
                    <a:pt x="6138" y="12643"/>
                  </a:cubicBezTo>
                  <a:cubicBezTo>
                    <a:pt x="6105" y="12576"/>
                    <a:pt x="6038" y="12543"/>
                    <a:pt x="5971" y="12543"/>
                  </a:cubicBezTo>
                  <a:lnTo>
                    <a:pt x="2169" y="11909"/>
                  </a:lnTo>
                  <a:lnTo>
                    <a:pt x="567" y="2502"/>
                  </a:lnTo>
                  <a:lnTo>
                    <a:pt x="3002" y="768"/>
                  </a:lnTo>
                  <a:lnTo>
                    <a:pt x="10508" y="534"/>
                  </a:lnTo>
                  <a:close/>
                  <a:moveTo>
                    <a:pt x="10908" y="0"/>
                  </a:moveTo>
                  <a:lnTo>
                    <a:pt x="2902" y="234"/>
                  </a:lnTo>
                  <a:cubicBezTo>
                    <a:pt x="2836" y="234"/>
                    <a:pt x="2802" y="267"/>
                    <a:pt x="2736" y="301"/>
                  </a:cubicBezTo>
                  <a:lnTo>
                    <a:pt x="134" y="2169"/>
                  </a:lnTo>
                  <a:cubicBezTo>
                    <a:pt x="34" y="2202"/>
                    <a:pt x="0" y="2302"/>
                    <a:pt x="0" y="2402"/>
                  </a:cubicBezTo>
                  <a:lnTo>
                    <a:pt x="1668" y="12176"/>
                  </a:lnTo>
                  <a:cubicBezTo>
                    <a:pt x="1702" y="12276"/>
                    <a:pt x="1802" y="12376"/>
                    <a:pt x="1902" y="12376"/>
                  </a:cubicBezTo>
                  <a:lnTo>
                    <a:pt x="5571" y="13010"/>
                  </a:lnTo>
                  <a:lnTo>
                    <a:pt x="2302" y="22717"/>
                  </a:lnTo>
                  <a:cubicBezTo>
                    <a:pt x="2269" y="22817"/>
                    <a:pt x="2302" y="22950"/>
                    <a:pt x="2402" y="23017"/>
                  </a:cubicBezTo>
                  <a:cubicBezTo>
                    <a:pt x="2435" y="23050"/>
                    <a:pt x="2502" y="23050"/>
                    <a:pt x="2535" y="23050"/>
                  </a:cubicBezTo>
                  <a:cubicBezTo>
                    <a:pt x="2602" y="23050"/>
                    <a:pt x="2669" y="23050"/>
                    <a:pt x="2702" y="23017"/>
                  </a:cubicBezTo>
                  <a:lnTo>
                    <a:pt x="5337" y="21115"/>
                  </a:lnTo>
                  <a:cubicBezTo>
                    <a:pt x="5371" y="21115"/>
                    <a:pt x="5404" y="21082"/>
                    <a:pt x="5404" y="21015"/>
                  </a:cubicBezTo>
                  <a:lnTo>
                    <a:pt x="11142" y="10108"/>
                  </a:lnTo>
                  <a:cubicBezTo>
                    <a:pt x="11175" y="10041"/>
                    <a:pt x="11175" y="9941"/>
                    <a:pt x="11142" y="9874"/>
                  </a:cubicBezTo>
                  <a:cubicBezTo>
                    <a:pt x="11108" y="9807"/>
                    <a:pt x="11042" y="9774"/>
                    <a:pt x="10975" y="9741"/>
                  </a:cubicBezTo>
                  <a:lnTo>
                    <a:pt x="7406" y="8607"/>
                  </a:lnTo>
                  <a:lnTo>
                    <a:pt x="11142" y="367"/>
                  </a:lnTo>
                  <a:cubicBezTo>
                    <a:pt x="11175" y="301"/>
                    <a:pt x="11175" y="200"/>
                    <a:pt x="11108" y="134"/>
                  </a:cubicBezTo>
                  <a:cubicBezTo>
                    <a:pt x="11075" y="67"/>
                    <a:pt x="11008" y="0"/>
                    <a:pt x="109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30"/>
            <p:cNvSpPr/>
            <p:nvPr/>
          </p:nvSpPr>
          <p:spPr>
            <a:xfrm rot="-1541300">
              <a:off x="318917" y="304771"/>
              <a:ext cx="315402" cy="726846"/>
            </a:xfrm>
            <a:custGeom>
              <a:avLst/>
              <a:gdLst/>
              <a:ahLst/>
              <a:cxnLst/>
              <a:rect l="l" t="t" r="r" b="b"/>
              <a:pathLst>
                <a:path w="8974" h="20682" extrusionOk="0">
                  <a:moveTo>
                    <a:pt x="8974" y="0"/>
                  </a:moveTo>
                  <a:lnTo>
                    <a:pt x="968" y="234"/>
                  </a:lnTo>
                  <a:lnTo>
                    <a:pt x="1" y="11875"/>
                  </a:lnTo>
                  <a:lnTo>
                    <a:pt x="3970" y="12543"/>
                  </a:lnTo>
                  <a:lnTo>
                    <a:pt x="3236" y="20682"/>
                  </a:lnTo>
                  <a:lnTo>
                    <a:pt x="8974" y="9741"/>
                  </a:lnTo>
                  <a:lnTo>
                    <a:pt x="5138" y="8506"/>
                  </a:lnTo>
                  <a:lnTo>
                    <a:pt x="897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0"/>
            <p:cNvSpPr/>
            <p:nvPr/>
          </p:nvSpPr>
          <p:spPr>
            <a:xfrm rot="-1541300">
              <a:off x="309281" y="295445"/>
              <a:ext cx="334170" cy="744453"/>
            </a:xfrm>
            <a:custGeom>
              <a:avLst/>
              <a:gdLst/>
              <a:ahLst/>
              <a:cxnLst/>
              <a:rect l="l" t="t" r="r" b="b"/>
              <a:pathLst>
                <a:path w="9508" h="21183" extrusionOk="0">
                  <a:moveTo>
                    <a:pt x="8841" y="567"/>
                  </a:moveTo>
                  <a:lnTo>
                    <a:pt x="5138" y="8673"/>
                  </a:lnTo>
                  <a:cubicBezTo>
                    <a:pt x="5105" y="8740"/>
                    <a:pt x="5105" y="8840"/>
                    <a:pt x="5138" y="8907"/>
                  </a:cubicBezTo>
                  <a:cubicBezTo>
                    <a:pt x="5171" y="8973"/>
                    <a:pt x="5238" y="9007"/>
                    <a:pt x="5305" y="9040"/>
                  </a:cubicBezTo>
                  <a:lnTo>
                    <a:pt x="8874" y="10174"/>
                  </a:lnTo>
                  <a:lnTo>
                    <a:pt x="3904" y="19681"/>
                  </a:lnTo>
                  <a:lnTo>
                    <a:pt x="4504" y="12810"/>
                  </a:lnTo>
                  <a:cubicBezTo>
                    <a:pt x="4504" y="12676"/>
                    <a:pt x="4437" y="12576"/>
                    <a:pt x="4304" y="12543"/>
                  </a:cubicBezTo>
                  <a:lnTo>
                    <a:pt x="568" y="11909"/>
                  </a:lnTo>
                  <a:lnTo>
                    <a:pt x="1469" y="768"/>
                  </a:lnTo>
                  <a:lnTo>
                    <a:pt x="8841" y="567"/>
                  </a:lnTo>
                  <a:close/>
                  <a:moveTo>
                    <a:pt x="9241" y="0"/>
                  </a:moveTo>
                  <a:lnTo>
                    <a:pt x="1235" y="234"/>
                  </a:lnTo>
                  <a:cubicBezTo>
                    <a:pt x="1102" y="234"/>
                    <a:pt x="1002" y="334"/>
                    <a:pt x="968" y="467"/>
                  </a:cubicBezTo>
                  <a:lnTo>
                    <a:pt x="34" y="12109"/>
                  </a:lnTo>
                  <a:cubicBezTo>
                    <a:pt x="1" y="12242"/>
                    <a:pt x="101" y="12343"/>
                    <a:pt x="234" y="12376"/>
                  </a:cubicBezTo>
                  <a:lnTo>
                    <a:pt x="3970" y="13010"/>
                  </a:lnTo>
                  <a:lnTo>
                    <a:pt x="3270" y="20915"/>
                  </a:lnTo>
                  <a:cubicBezTo>
                    <a:pt x="3237" y="21049"/>
                    <a:pt x="3303" y="21149"/>
                    <a:pt x="3437" y="21182"/>
                  </a:cubicBezTo>
                  <a:lnTo>
                    <a:pt x="3503" y="21182"/>
                  </a:lnTo>
                  <a:cubicBezTo>
                    <a:pt x="3604" y="21182"/>
                    <a:pt x="3704" y="21115"/>
                    <a:pt x="3770" y="21049"/>
                  </a:cubicBezTo>
                  <a:lnTo>
                    <a:pt x="9474" y="10108"/>
                  </a:lnTo>
                  <a:cubicBezTo>
                    <a:pt x="9508" y="10041"/>
                    <a:pt x="9508" y="9941"/>
                    <a:pt x="9474" y="9874"/>
                  </a:cubicBezTo>
                  <a:cubicBezTo>
                    <a:pt x="9441" y="9807"/>
                    <a:pt x="9408" y="9774"/>
                    <a:pt x="9308" y="9741"/>
                  </a:cubicBezTo>
                  <a:lnTo>
                    <a:pt x="5738" y="8607"/>
                  </a:lnTo>
                  <a:lnTo>
                    <a:pt x="9474" y="367"/>
                  </a:lnTo>
                  <a:cubicBezTo>
                    <a:pt x="9508" y="301"/>
                    <a:pt x="9508" y="200"/>
                    <a:pt x="9474" y="134"/>
                  </a:cubicBezTo>
                  <a:cubicBezTo>
                    <a:pt x="9408" y="34"/>
                    <a:pt x="9308" y="0"/>
                    <a:pt x="92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713825" y="1161025"/>
            <a:ext cx="7630200" cy="34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●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○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■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●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○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■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●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○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estrial"/>
              <a:buChar char="■"/>
              <a:defRPr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830025" y="227975"/>
            <a:ext cx="7028400" cy="5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ighteous"/>
              <a:buNone/>
              <a:defRPr sz="3000">
                <a:solidFill>
                  <a:schemeClr val="dk1"/>
                </a:solidFill>
                <a:latin typeface="Righteous"/>
                <a:ea typeface="Righteous"/>
                <a:cs typeface="Righteous"/>
                <a:sym typeface="Righteou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64" r:id="rId4"/>
    <p:sldLayoutId id="2147483675" r:id="rId5"/>
    <p:sldLayoutId id="2147483676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vrticub6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3"/>
          <p:cNvSpPr txBox="1">
            <a:spLocks noGrp="1"/>
          </p:cNvSpPr>
          <p:nvPr>
            <p:ph type="subTitle" idx="1"/>
          </p:nvPr>
        </p:nvSpPr>
        <p:spPr>
          <a:xfrm>
            <a:off x="2214546" y="2786064"/>
            <a:ext cx="4602600" cy="45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ПРЕДШКОЛСКА УСТАНОВА „УБ“</a:t>
            </a: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МИЛОША СЕЛАКОВИЋА,</a:t>
            </a:r>
            <a:r>
              <a:rPr lang="sr-Cyrl-R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УБ, СРБИЈА</a:t>
            </a: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E:mail</a:t>
            </a: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u="sng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vrticub6@gmail.com</a:t>
            </a:r>
            <a: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Тел</a:t>
            </a:r>
            <a:r>
              <a:rPr lang="en-US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: 014 / 411 – 602</a:t>
            </a:r>
            <a:r>
              <a:rPr lang="en-US" b="1" dirty="0" smtClean="0">
                <a:solidFill>
                  <a:prstClr val="black"/>
                </a:solidFill>
                <a:latin typeface="Lucida Sans Unicode"/>
              </a:rPr>
              <a:t/>
            </a:r>
            <a:br>
              <a:rPr lang="en-US" b="1" dirty="0" smtClean="0">
                <a:solidFill>
                  <a:prstClr val="black"/>
                </a:solidFill>
                <a:latin typeface="Lucida Sans Unicode"/>
              </a:rPr>
            </a:br>
            <a:endParaRPr/>
          </a:p>
        </p:txBody>
      </p:sp>
      <p:grpSp>
        <p:nvGrpSpPr>
          <p:cNvPr id="340" name="Google Shape;340;p33"/>
          <p:cNvGrpSpPr/>
          <p:nvPr/>
        </p:nvGrpSpPr>
        <p:grpSpPr>
          <a:xfrm>
            <a:off x="661351" y="3495099"/>
            <a:ext cx="1142296" cy="1196991"/>
            <a:chOff x="661351" y="3495099"/>
            <a:chExt cx="1142296" cy="1196991"/>
          </a:xfrm>
        </p:grpSpPr>
        <p:sp>
          <p:nvSpPr>
            <p:cNvPr id="341" name="Google Shape;341;p33"/>
            <p:cNvSpPr/>
            <p:nvPr/>
          </p:nvSpPr>
          <p:spPr>
            <a:xfrm rot="-72544">
              <a:off x="691260" y="3506786"/>
              <a:ext cx="1100171" cy="1173346"/>
            </a:xfrm>
            <a:custGeom>
              <a:avLst/>
              <a:gdLst/>
              <a:ahLst/>
              <a:cxnLst/>
              <a:rect l="l" t="t" r="r" b="b"/>
              <a:pathLst>
                <a:path w="31056" h="33124" extrusionOk="0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33"/>
            <p:cNvSpPr/>
            <p:nvPr/>
          </p:nvSpPr>
          <p:spPr>
            <a:xfrm rot="-72544">
              <a:off x="673567" y="3507267"/>
              <a:ext cx="1100171" cy="1173346"/>
            </a:xfrm>
            <a:custGeom>
              <a:avLst/>
              <a:gdLst/>
              <a:ahLst/>
              <a:cxnLst/>
              <a:rect l="l" t="t" r="r" b="b"/>
              <a:pathLst>
                <a:path w="31056" h="33124" extrusionOk="0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33"/>
            <p:cNvSpPr/>
            <p:nvPr/>
          </p:nvSpPr>
          <p:spPr>
            <a:xfrm rot="-72544">
              <a:off x="701430" y="3825549"/>
              <a:ext cx="1054082" cy="711078"/>
            </a:xfrm>
            <a:custGeom>
              <a:avLst/>
              <a:gdLst/>
              <a:ahLst/>
              <a:cxnLst/>
              <a:rect l="l" t="t" r="r" b="b"/>
              <a:pathLst>
                <a:path w="29755" h="20074" extrusionOk="0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33"/>
            <p:cNvSpPr/>
            <p:nvPr/>
          </p:nvSpPr>
          <p:spPr>
            <a:xfrm rot="-72544">
              <a:off x="678962" y="3802795"/>
              <a:ext cx="1100171" cy="755923"/>
            </a:xfrm>
            <a:custGeom>
              <a:avLst/>
              <a:gdLst/>
              <a:ahLst/>
              <a:cxnLst/>
              <a:rect l="l" t="t" r="r" b="b"/>
              <a:pathLst>
                <a:path w="31056" h="21340" extrusionOk="0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33"/>
            <p:cNvSpPr/>
            <p:nvPr/>
          </p:nvSpPr>
          <p:spPr>
            <a:xfrm rot="-72544">
              <a:off x="676426" y="3752859"/>
              <a:ext cx="231540" cy="277361"/>
            </a:xfrm>
            <a:custGeom>
              <a:avLst/>
              <a:gdLst/>
              <a:ahLst/>
              <a:cxnLst/>
              <a:rect l="l" t="t" r="r" b="b"/>
              <a:pathLst>
                <a:path w="6536" h="7830" extrusionOk="0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33"/>
            <p:cNvSpPr/>
            <p:nvPr/>
          </p:nvSpPr>
          <p:spPr>
            <a:xfrm rot="-72544">
              <a:off x="1022023" y="3529039"/>
              <a:ext cx="126610" cy="346046"/>
            </a:xfrm>
            <a:custGeom>
              <a:avLst/>
              <a:gdLst/>
              <a:ahLst/>
              <a:cxnLst/>
              <a:rect l="l" t="t" r="r" b="b"/>
              <a:pathLst>
                <a:path w="3574" h="9769" extrusionOk="0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33"/>
            <p:cNvSpPr/>
            <p:nvPr/>
          </p:nvSpPr>
          <p:spPr>
            <a:xfrm rot="-72544">
              <a:off x="1378508" y="3495928"/>
              <a:ext cx="82293" cy="355539"/>
            </a:xfrm>
            <a:custGeom>
              <a:avLst/>
              <a:gdLst/>
              <a:ahLst/>
              <a:cxnLst/>
              <a:rect l="l" t="t" r="r" b="b"/>
              <a:pathLst>
                <a:path w="2323" h="10037" extrusionOk="0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33"/>
            <p:cNvSpPr/>
            <p:nvPr/>
          </p:nvSpPr>
          <p:spPr>
            <a:xfrm rot="-72544">
              <a:off x="942801" y="4510020"/>
              <a:ext cx="106985" cy="158871"/>
            </a:xfrm>
            <a:custGeom>
              <a:avLst/>
              <a:gdLst/>
              <a:ahLst/>
              <a:cxnLst/>
              <a:rect l="l" t="t" r="r" b="b"/>
              <a:pathLst>
                <a:path w="3020" h="4485" extrusionOk="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33"/>
            <p:cNvSpPr/>
            <p:nvPr/>
          </p:nvSpPr>
          <p:spPr>
            <a:xfrm rot="-72544">
              <a:off x="1256910" y="4502652"/>
              <a:ext cx="65289" cy="170703"/>
            </a:xfrm>
            <a:custGeom>
              <a:avLst/>
              <a:gdLst/>
              <a:ahLst/>
              <a:cxnLst/>
              <a:rect l="l" t="t" r="r" b="b"/>
              <a:pathLst>
                <a:path w="1843" h="4819" extrusionOk="0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33"/>
            <p:cNvSpPr/>
            <p:nvPr/>
          </p:nvSpPr>
          <p:spPr>
            <a:xfrm rot="-72544">
              <a:off x="1526869" y="4364243"/>
              <a:ext cx="135892" cy="127735"/>
            </a:xfrm>
            <a:custGeom>
              <a:avLst/>
              <a:gdLst/>
              <a:ahLst/>
              <a:cxnLst/>
              <a:rect l="l" t="t" r="r" b="b"/>
              <a:pathLst>
                <a:path w="3836" h="3606" extrusionOk="0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33"/>
            <p:cNvSpPr/>
            <p:nvPr/>
          </p:nvSpPr>
          <p:spPr>
            <a:xfrm rot="-72544">
              <a:off x="928250" y="3892310"/>
              <a:ext cx="594438" cy="573354"/>
            </a:xfrm>
            <a:custGeom>
              <a:avLst/>
              <a:gdLst/>
              <a:ahLst/>
              <a:cxnLst/>
              <a:rect l="l" t="t" r="r" b="b"/>
              <a:pathLst>
                <a:path w="16780" h="16186" extrusionOk="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33"/>
            <p:cNvSpPr/>
            <p:nvPr/>
          </p:nvSpPr>
          <p:spPr>
            <a:xfrm rot="-72544">
              <a:off x="891019" y="3878458"/>
              <a:ext cx="634575" cy="603393"/>
            </a:xfrm>
            <a:custGeom>
              <a:avLst/>
              <a:gdLst/>
              <a:ahLst/>
              <a:cxnLst/>
              <a:rect l="l" t="t" r="r" b="b"/>
              <a:pathLst>
                <a:path w="17913" h="17034" extrusionOk="0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33"/>
            <p:cNvSpPr/>
            <p:nvPr/>
          </p:nvSpPr>
          <p:spPr>
            <a:xfrm rot="-72544">
              <a:off x="1028715" y="4032243"/>
              <a:ext cx="359355" cy="302830"/>
            </a:xfrm>
            <a:custGeom>
              <a:avLst/>
              <a:gdLst/>
              <a:ahLst/>
              <a:cxnLst/>
              <a:rect l="l" t="t" r="r" b="b"/>
              <a:pathLst>
                <a:path w="10144" h="8549" extrusionOk="0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33"/>
            <p:cNvSpPr/>
            <p:nvPr/>
          </p:nvSpPr>
          <p:spPr>
            <a:xfrm rot="-72544">
              <a:off x="1182909" y="4015563"/>
              <a:ext cx="189136" cy="158836"/>
            </a:xfrm>
            <a:custGeom>
              <a:avLst/>
              <a:gdLst/>
              <a:ahLst/>
              <a:cxnLst/>
              <a:rect l="l" t="t" r="r" b="b"/>
              <a:pathLst>
                <a:path w="5339" h="4484" extrusionOk="0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55" name="Google Shape;355;p33"/>
          <p:cNvGrpSpPr/>
          <p:nvPr/>
        </p:nvGrpSpPr>
        <p:grpSpPr>
          <a:xfrm>
            <a:off x="7500958" y="3929072"/>
            <a:ext cx="1389903" cy="801139"/>
            <a:chOff x="3805675" y="3939449"/>
            <a:chExt cx="1389903" cy="801139"/>
          </a:xfrm>
        </p:grpSpPr>
        <p:sp>
          <p:nvSpPr>
            <p:cNvPr id="356" name="Google Shape;356;p33"/>
            <p:cNvSpPr/>
            <p:nvPr/>
          </p:nvSpPr>
          <p:spPr>
            <a:xfrm>
              <a:off x="3805675" y="3939449"/>
              <a:ext cx="1389903" cy="801139"/>
            </a:xfrm>
            <a:custGeom>
              <a:avLst/>
              <a:gdLst/>
              <a:ahLst/>
              <a:cxnLst/>
              <a:rect l="l" t="t" r="r" b="b"/>
              <a:pathLst>
                <a:path w="58338" h="33626" extrusionOk="0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33"/>
            <p:cNvSpPr/>
            <p:nvPr/>
          </p:nvSpPr>
          <p:spPr>
            <a:xfrm>
              <a:off x="3805675" y="3939449"/>
              <a:ext cx="1389903" cy="801139"/>
            </a:xfrm>
            <a:custGeom>
              <a:avLst/>
              <a:gdLst/>
              <a:ahLst/>
              <a:cxnLst/>
              <a:rect l="l" t="t" r="r" b="b"/>
              <a:pathLst>
                <a:path w="58338" h="33626" extrusionOk="0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33"/>
            <p:cNvSpPr/>
            <p:nvPr/>
          </p:nvSpPr>
          <p:spPr>
            <a:xfrm>
              <a:off x="3882539" y="3996371"/>
              <a:ext cx="1117631" cy="518503"/>
            </a:xfrm>
            <a:custGeom>
              <a:avLst/>
              <a:gdLst/>
              <a:ahLst/>
              <a:cxnLst/>
              <a:rect l="l" t="t" r="r" b="b"/>
              <a:pathLst>
                <a:path w="46910" h="21763" extrusionOk="0">
                  <a:moveTo>
                    <a:pt x="46270" y="1"/>
                  </a:moveTo>
                  <a:cubicBezTo>
                    <a:pt x="46017" y="1"/>
                    <a:pt x="45785" y="152"/>
                    <a:pt x="45709" y="381"/>
                  </a:cubicBezTo>
                  <a:cubicBezTo>
                    <a:pt x="45642" y="547"/>
                    <a:pt x="39405" y="15758"/>
                    <a:pt x="27296" y="19561"/>
                  </a:cubicBezTo>
                  <a:cubicBezTo>
                    <a:pt x="25195" y="20217"/>
                    <a:pt x="23041" y="20488"/>
                    <a:pt x="20916" y="20488"/>
                  </a:cubicBezTo>
                  <a:cubicBezTo>
                    <a:pt x="10829" y="20488"/>
                    <a:pt x="1388" y="14379"/>
                    <a:pt x="1277" y="14324"/>
                  </a:cubicBezTo>
                  <a:cubicBezTo>
                    <a:pt x="1147" y="14241"/>
                    <a:pt x="1019" y="14206"/>
                    <a:pt x="901" y="14206"/>
                  </a:cubicBezTo>
                  <a:cubicBezTo>
                    <a:pt x="350" y="14206"/>
                    <a:pt x="0" y="14974"/>
                    <a:pt x="577" y="15358"/>
                  </a:cubicBezTo>
                  <a:cubicBezTo>
                    <a:pt x="1044" y="15658"/>
                    <a:pt x="10451" y="21763"/>
                    <a:pt x="20791" y="21763"/>
                  </a:cubicBezTo>
                  <a:cubicBezTo>
                    <a:pt x="23126" y="21763"/>
                    <a:pt x="25428" y="21429"/>
                    <a:pt x="27663" y="20762"/>
                  </a:cubicBezTo>
                  <a:cubicBezTo>
                    <a:pt x="40339" y="16792"/>
                    <a:pt x="46610" y="1515"/>
                    <a:pt x="46843" y="848"/>
                  </a:cubicBezTo>
                  <a:cubicBezTo>
                    <a:pt x="46877" y="781"/>
                    <a:pt x="46910" y="714"/>
                    <a:pt x="46910" y="614"/>
                  </a:cubicBezTo>
                  <a:cubicBezTo>
                    <a:pt x="46910" y="381"/>
                    <a:pt x="46743" y="147"/>
                    <a:pt x="46510" y="47"/>
                  </a:cubicBezTo>
                  <a:cubicBezTo>
                    <a:pt x="46430" y="15"/>
                    <a:pt x="46349" y="1"/>
                    <a:pt x="46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33"/>
            <p:cNvSpPr/>
            <p:nvPr/>
          </p:nvSpPr>
          <p:spPr>
            <a:xfrm>
              <a:off x="4938715" y="4075761"/>
              <a:ext cx="191863" cy="110905"/>
            </a:xfrm>
            <a:custGeom>
              <a:avLst/>
              <a:gdLst/>
              <a:ahLst/>
              <a:cxnLst/>
              <a:rect l="l" t="t" r="r" b="b"/>
              <a:pathLst>
                <a:path w="8053" h="4655" extrusionOk="0">
                  <a:moveTo>
                    <a:pt x="1188" y="1"/>
                  </a:moveTo>
                  <a:cubicBezTo>
                    <a:pt x="447" y="1"/>
                    <a:pt x="0" y="1089"/>
                    <a:pt x="781" y="1552"/>
                  </a:cubicBezTo>
                  <a:lnTo>
                    <a:pt x="6518" y="4554"/>
                  </a:lnTo>
                  <a:cubicBezTo>
                    <a:pt x="6618" y="4621"/>
                    <a:pt x="6752" y="4654"/>
                    <a:pt x="6885" y="4654"/>
                  </a:cubicBezTo>
                  <a:lnTo>
                    <a:pt x="6885" y="4621"/>
                  </a:lnTo>
                  <a:cubicBezTo>
                    <a:pt x="7786" y="4621"/>
                    <a:pt x="8052" y="3453"/>
                    <a:pt x="7285" y="3053"/>
                  </a:cubicBezTo>
                  <a:lnTo>
                    <a:pt x="1548" y="84"/>
                  </a:lnTo>
                  <a:cubicBezTo>
                    <a:pt x="1423" y="26"/>
                    <a:pt x="1302" y="1"/>
                    <a:pt x="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0" name="Google Shape;360;p33"/>
            <p:cNvSpPr/>
            <p:nvPr/>
          </p:nvSpPr>
          <p:spPr>
            <a:xfrm>
              <a:off x="4866592" y="4190558"/>
              <a:ext cx="178950" cy="130418"/>
            </a:xfrm>
            <a:custGeom>
              <a:avLst/>
              <a:gdLst/>
              <a:ahLst/>
              <a:cxnLst/>
              <a:rect l="l" t="t" r="r" b="b"/>
              <a:pathLst>
                <a:path w="7511" h="5474" extrusionOk="0">
                  <a:moveTo>
                    <a:pt x="1188" y="0"/>
                  </a:moveTo>
                  <a:cubicBezTo>
                    <a:pt x="508" y="0"/>
                    <a:pt x="0" y="962"/>
                    <a:pt x="705" y="1504"/>
                  </a:cubicBezTo>
                  <a:lnTo>
                    <a:pt x="5876" y="5307"/>
                  </a:lnTo>
                  <a:cubicBezTo>
                    <a:pt x="6009" y="5407"/>
                    <a:pt x="6209" y="5473"/>
                    <a:pt x="6376" y="5473"/>
                  </a:cubicBezTo>
                  <a:cubicBezTo>
                    <a:pt x="7177" y="5473"/>
                    <a:pt x="7510" y="4439"/>
                    <a:pt x="6876" y="3972"/>
                  </a:cubicBezTo>
                  <a:lnTo>
                    <a:pt x="1673" y="170"/>
                  </a:lnTo>
                  <a:cubicBezTo>
                    <a:pt x="1511" y="51"/>
                    <a:pt x="1345" y="0"/>
                    <a:pt x="1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33"/>
            <p:cNvSpPr/>
            <p:nvPr/>
          </p:nvSpPr>
          <p:spPr>
            <a:xfrm>
              <a:off x="4782819" y="4292227"/>
              <a:ext cx="164154" cy="139233"/>
            </a:xfrm>
            <a:custGeom>
              <a:avLst/>
              <a:gdLst/>
              <a:ahLst/>
              <a:cxnLst/>
              <a:rect l="l" t="t" r="r" b="b"/>
              <a:pathLst>
                <a:path w="6890" h="5844" extrusionOk="0">
                  <a:moveTo>
                    <a:pt x="1191" y="1"/>
                  </a:moveTo>
                  <a:cubicBezTo>
                    <a:pt x="530" y="1"/>
                    <a:pt x="1" y="900"/>
                    <a:pt x="652" y="1473"/>
                  </a:cubicBezTo>
                  <a:lnTo>
                    <a:pt x="5189" y="5643"/>
                  </a:lnTo>
                  <a:cubicBezTo>
                    <a:pt x="5356" y="5776"/>
                    <a:pt x="5556" y="5843"/>
                    <a:pt x="5756" y="5843"/>
                  </a:cubicBezTo>
                  <a:cubicBezTo>
                    <a:pt x="6523" y="5843"/>
                    <a:pt x="6890" y="4909"/>
                    <a:pt x="6323" y="4409"/>
                  </a:cubicBezTo>
                  <a:lnTo>
                    <a:pt x="1753" y="239"/>
                  </a:lnTo>
                  <a:cubicBezTo>
                    <a:pt x="1571" y="71"/>
                    <a:pt x="1375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33"/>
            <p:cNvSpPr/>
            <p:nvPr/>
          </p:nvSpPr>
          <p:spPr>
            <a:xfrm>
              <a:off x="4685131" y="4391227"/>
              <a:ext cx="131514" cy="161819"/>
            </a:xfrm>
            <a:custGeom>
              <a:avLst/>
              <a:gdLst/>
              <a:ahLst/>
              <a:cxnLst/>
              <a:rect l="l" t="t" r="r" b="b"/>
              <a:pathLst>
                <a:path w="5520" h="6792" extrusionOk="0">
                  <a:moveTo>
                    <a:pt x="1154" y="0"/>
                  </a:moveTo>
                  <a:cubicBezTo>
                    <a:pt x="570" y="0"/>
                    <a:pt x="1" y="661"/>
                    <a:pt x="449" y="1321"/>
                  </a:cubicBezTo>
                  <a:lnTo>
                    <a:pt x="3885" y="6425"/>
                  </a:lnTo>
                  <a:cubicBezTo>
                    <a:pt x="4052" y="6658"/>
                    <a:pt x="4319" y="6792"/>
                    <a:pt x="4585" y="6792"/>
                  </a:cubicBezTo>
                  <a:cubicBezTo>
                    <a:pt x="4752" y="6792"/>
                    <a:pt x="4919" y="6725"/>
                    <a:pt x="5052" y="6625"/>
                  </a:cubicBezTo>
                  <a:cubicBezTo>
                    <a:pt x="5419" y="6391"/>
                    <a:pt x="5519" y="5858"/>
                    <a:pt x="5286" y="5491"/>
                  </a:cubicBezTo>
                  <a:lnTo>
                    <a:pt x="1817" y="387"/>
                  </a:lnTo>
                  <a:cubicBezTo>
                    <a:pt x="1641" y="114"/>
                    <a:pt x="1396" y="0"/>
                    <a:pt x="1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33"/>
            <p:cNvSpPr/>
            <p:nvPr/>
          </p:nvSpPr>
          <p:spPr>
            <a:xfrm>
              <a:off x="4577745" y="4450627"/>
              <a:ext cx="98230" cy="177925"/>
            </a:xfrm>
            <a:custGeom>
              <a:avLst/>
              <a:gdLst/>
              <a:ahLst/>
              <a:cxnLst/>
              <a:rect l="l" t="t" r="r" b="b"/>
              <a:pathLst>
                <a:path w="4123" h="7468" extrusionOk="0">
                  <a:moveTo>
                    <a:pt x="1053" y="0"/>
                  </a:moveTo>
                  <a:cubicBezTo>
                    <a:pt x="528" y="0"/>
                    <a:pt x="1" y="479"/>
                    <a:pt x="253" y="1130"/>
                  </a:cubicBezTo>
                  <a:lnTo>
                    <a:pt x="2354" y="6901"/>
                  </a:lnTo>
                  <a:cubicBezTo>
                    <a:pt x="2488" y="7234"/>
                    <a:pt x="2788" y="7468"/>
                    <a:pt x="3155" y="7468"/>
                  </a:cubicBezTo>
                  <a:cubicBezTo>
                    <a:pt x="3722" y="7468"/>
                    <a:pt x="4122" y="6901"/>
                    <a:pt x="3922" y="6334"/>
                  </a:cubicBezTo>
                  <a:lnTo>
                    <a:pt x="1821" y="563"/>
                  </a:lnTo>
                  <a:cubicBezTo>
                    <a:pt x="1672" y="167"/>
                    <a:pt x="1363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33"/>
            <p:cNvSpPr/>
            <p:nvPr/>
          </p:nvSpPr>
          <p:spPr>
            <a:xfrm>
              <a:off x="3872436" y="4381434"/>
              <a:ext cx="120864" cy="177187"/>
            </a:xfrm>
            <a:custGeom>
              <a:avLst/>
              <a:gdLst/>
              <a:ahLst/>
              <a:cxnLst/>
              <a:rect l="l" t="t" r="r" b="b"/>
              <a:pathLst>
                <a:path w="5073" h="7437" extrusionOk="0">
                  <a:moveTo>
                    <a:pt x="3917" y="0"/>
                  </a:moveTo>
                  <a:cubicBezTo>
                    <a:pt x="3635" y="0"/>
                    <a:pt x="3357" y="145"/>
                    <a:pt x="3202" y="498"/>
                  </a:cubicBezTo>
                  <a:lnTo>
                    <a:pt x="200" y="6235"/>
                  </a:lnTo>
                  <a:cubicBezTo>
                    <a:pt x="0" y="6636"/>
                    <a:pt x="134" y="7136"/>
                    <a:pt x="567" y="7336"/>
                  </a:cubicBezTo>
                  <a:cubicBezTo>
                    <a:pt x="667" y="7403"/>
                    <a:pt x="801" y="7436"/>
                    <a:pt x="934" y="7436"/>
                  </a:cubicBezTo>
                  <a:cubicBezTo>
                    <a:pt x="1268" y="7436"/>
                    <a:pt x="1535" y="7269"/>
                    <a:pt x="1701" y="7003"/>
                  </a:cubicBezTo>
                  <a:lnTo>
                    <a:pt x="4670" y="1265"/>
                  </a:lnTo>
                  <a:cubicBezTo>
                    <a:pt x="5072" y="595"/>
                    <a:pt x="4487" y="0"/>
                    <a:pt x="3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5" name="Google Shape;365;p33"/>
            <p:cNvSpPr/>
            <p:nvPr/>
          </p:nvSpPr>
          <p:spPr>
            <a:xfrm>
              <a:off x="4016276" y="4439834"/>
              <a:ext cx="96039" cy="184739"/>
            </a:xfrm>
            <a:custGeom>
              <a:avLst/>
              <a:gdLst/>
              <a:ahLst/>
              <a:cxnLst/>
              <a:rect l="l" t="t" r="r" b="b"/>
              <a:pathLst>
                <a:path w="4031" h="7754" extrusionOk="0">
                  <a:moveTo>
                    <a:pt x="3007" y="0"/>
                  </a:moveTo>
                  <a:cubicBezTo>
                    <a:pt x="2691" y="0"/>
                    <a:pt x="2376" y="174"/>
                    <a:pt x="2236" y="582"/>
                  </a:cubicBezTo>
                  <a:lnTo>
                    <a:pt x="168" y="6653"/>
                  </a:lnTo>
                  <a:cubicBezTo>
                    <a:pt x="1" y="7087"/>
                    <a:pt x="234" y="7587"/>
                    <a:pt x="668" y="7721"/>
                  </a:cubicBezTo>
                  <a:cubicBezTo>
                    <a:pt x="768" y="7754"/>
                    <a:pt x="835" y="7754"/>
                    <a:pt x="935" y="7754"/>
                  </a:cubicBezTo>
                  <a:cubicBezTo>
                    <a:pt x="1302" y="7754"/>
                    <a:pt x="1602" y="7520"/>
                    <a:pt x="1735" y="7187"/>
                  </a:cubicBezTo>
                  <a:lnTo>
                    <a:pt x="3803" y="1116"/>
                  </a:lnTo>
                  <a:cubicBezTo>
                    <a:pt x="4030" y="456"/>
                    <a:pt x="3518" y="0"/>
                    <a:pt x="3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6" name="Google Shape;366;p33"/>
            <p:cNvSpPr/>
            <p:nvPr/>
          </p:nvSpPr>
          <p:spPr>
            <a:xfrm>
              <a:off x="4159354" y="4480625"/>
              <a:ext cx="77646" cy="182905"/>
            </a:xfrm>
            <a:custGeom>
              <a:avLst/>
              <a:gdLst/>
              <a:ahLst/>
              <a:cxnLst/>
              <a:rect l="l" t="t" r="r" b="b"/>
              <a:pathLst>
                <a:path w="3259" h="7677" extrusionOk="0">
                  <a:moveTo>
                    <a:pt x="2270" y="0"/>
                  </a:moveTo>
                  <a:cubicBezTo>
                    <a:pt x="1923" y="0"/>
                    <a:pt x="1578" y="196"/>
                    <a:pt x="1468" y="638"/>
                  </a:cubicBezTo>
                  <a:lnTo>
                    <a:pt x="100" y="6642"/>
                  </a:lnTo>
                  <a:cubicBezTo>
                    <a:pt x="0" y="7109"/>
                    <a:pt x="267" y="7543"/>
                    <a:pt x="701" y="7643"/>
                  </a:cubicBezTo>
                  <a:cubicBezTo>
                    <a:pt x="767" y="7676"/>
                    <a:pt x="834" y="7676"/>
                    <a:pt x="901" y="7676"/>
                  </a:cubicBezTo>
                  <a:cubicBezTo>
                    <a:pt x="1301" y="7676"/>
                    <a:pt x="1635" y="7410"/>
                    <a:pt x="1735" y="7009"/>
                  </a:cubicBezTo>
                  <a:lnTo>
                    <a:pt x="3102" y="1038"/>
                  </a:lnTo>
                  <a:cubicBezTo>
                    <a:pt x="3259" y="393"/>
                    <a:pt x="2762" y="0"/>
                    <a:pt x="2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33"/>
            <p:cNvSpPr/>
            <p:nvPr/>
          </p:nvSpPr>
          <p:spPr>
            <a:xfrm>
              <a:off x="4331809" y="4494230"/>
              <a:ext cx="41360" cy="186788"/>
            </a:xfrm>
            <a:custGeom>
              <a:avLst/>
              <a:gdLst/>
              <a:ahLst/>
              <a:cxnLst/>
              <a:rect l="l" t="t" r="r" b="b"/>
              <a:pathLst>
                <a:path w="1736" h="7840" extrusionOk="0">
                  <a:moveTo>
                    <a:pt x="834" y="0"/>
                  </a:moveTo>
                  <a:cubicBezTo>
                    <a:pt x="367" y="0"/>
                    <a:pt x="1" y="367"/>
                    <a:pt x="1" y="834"/>
                  </a:cubicBezTo>
                  <a:lnTo>
                    <a:pt x="67" y="7005"/>
                  </a:lnTo>
                  <a:cubicBezTo>
                    <a:pt x="67" y="7472"/>
                    <a:pt x="468" y="7839"/>
                    <a:pt x="901" y="7839"/>
                  </a:cubicBezTo>
                  <a:cubicBezTo>
                    <a:pt x="1368" y="7839"/>
                    <a:pt x="1735" y="7472"/>
                    <a:pt x="1735" y="7005"/>
                  </a:cubicBezTo>
                  <a:lnTo>
                    <a:pt x="1668" y="834"/>
                  </a:lnTo>
                  <a:cubicBezTo>
                    <a:pt x="1668" y="367"/>
                    <a:pt x="1301" y="0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4452466" y="4481268"/>
              <a:ext cx="81243" cy="180665"/>
            </a:xfrm>
            <a:custGeom>
              <a:avLst/>
              <a:gdLst/>
              <a:ahLst/>
              <a:cxnLst/>
              <a:rect l="l" t="t" r="r" b="b"/>
              <a:pathLst>
                <a:path w="3410" h="7583" extrusionOk="0">
                  <a:moveTo>
                    <a:pt x="978" y="0"/>
                  </a:moveTo>
                  <a:cubicBezTo>
                    <a:pt x="494" y="0"/>
                    <a:pt x="0" y="392"/>
                    <a:pt x="140" y="1011"/>
                  </a:cubicBezTo>
                  <a:lnTo>
                    <a:pt x="1708" y="6982"/>
                  </a:lnTo>
                  <a:cubicBezTo>
                    <a:pt x="1775" y="7349"/>
                    <a:pt x="2108" y="7583"/>
                    <a:pt x="2509" y="7583"/>
                  </a:cubicBezTo>
                  <a:lnTo>
                    <a:pt x="2709" y="7583"/>
                  </a:lnTo>
                  <a:cubicBezTo>
                    <a:pt x="3142" y="7449"/>
                    <a:pt x="3409" y="6982"/>
                    <a:pt x="3309" y="6549"/>
                  </a:cubicBezTo>
                  <a:lnTo>
                    <a:pt x="1741" y="578"/>
                  </a:lnTo>
                  <a:cubicBezTo>
                    <a:pt x="1621" y="176"/>
                    <a:pt x="1302" y="0"/>
                    <a:pt x="9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83" name="Google Shape;383;p33"/>
          <p:cNvGrpSpPr/>
          <p:nvPr/>
        </p:nvGrpSpPr>
        <p:grpSpPr>
          <a:xfrm>
            <a:off x="71406" y="0"/>
            <a:ext cx="1722265" cy="1390730"/>
            <a:chOff x="3830700" y="73776"/>
            <a:chExt cx="1722265" cy="1390730"/>
          </a:xfrm>
        </p:grpSpPr>
        <p:sp>
          <p:nvSpPr>
            <p:cNvPr id="384" name="Google Shape;384;p33"/>
            <p:cNvSpPr/>
            <p:nvPr/>
          </p:nvSpPr>
          <p:spPr>
            <a:xfrm rot="-1086087">
              <a:off x="3945221" y="281620"/>
              <a:ext cx="1493222" cy="975042"/>
            </a:xfrm>
            <a:custGeom>
              <a:avLst/>
              <a:gdLst/>
              <a:ahLst/>
              <a:cxnLst/>
              <a:rect l="l" t="t" r="r" b="b"/>
              <a:pathLst>
                <a:path w="60077" h="39229" extrusionOk="0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33"/>
            <p:cNvSpPr/>
            <p:nvPr/>
          </p:nvSpPr>
          <p:spPr>
            <a:xfrm rot="-1086087">
              <a:off x="5198733" y="484154"/>
              <a:ext cx="113613" cy="112768"/>
            </a:xfrm>
            <a:custGeom>
              <a:avLst/>
              <a:gdLst/>
              <a:ahLst/>
              <a:cxnLst/>
              <a:rect l="l" t="t" r="r" b="b"/>
              <a:pathLst>
                <a:path w="4571" h="4537" fill="none" extrusionOk="0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33"/>
            <p:cNvSpPr/>
            <p:nvPr/>
          </p:nvSpPr>
          <p:spPr>
            <a:xfrm rot="-1086087">
              <a:off x="3945221" y="281620"/>
              <a:ext cx="1493222" cy="975042"/>
            </a:xfrm>
            <a:custGeom>
              <a:avLst/>
              <a:gdLst/>
              <a:ahLst/>
              <a:cxnLst/>
              <a:rect l="l" t="t" r="r" b="b"/>
              <a:pathLst>
                <a:path w="60077" h="39229" extrusionOk="0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33"/>
            <p:cNvSpPr/>
            <p:nvPr/>
          </p:nvSpPr>
          <p:spPr>
            <a:xfrm rot="-1086087">
              <a:off x="4374492" y="526963"/>
              <a:ext cx="678222" cy="652472"/>
            </a:xfrm>
            <a:custGeom>
              <a:avLst/>
              <a:gdLst/>
              <a:ahLst/>
              <a:cxnLst/>
              <a:rect l="l" t="t" r="r" b="b"/>
              <a:pathLst>
                <a:path w="27287" h="26251" extrusionOk="0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33"/>
            <p:cNvSpPr/>
            <p:nvPr/>
          </p:nvSpPr>
          <p:spPr>
            <a:xfrm rot="-1086087">
              <a:off x="4132585" y="526224"/>
              <a:ext cx="1181489" cy="646731"/>
            </a:xfrm>
            <a:custGeom>
              <a:avLst/>
              <a:gdLst/>
              <a:ahLst/>
              <a:cxnLst/>
              <a:rect l="l" t="t" r="r" b="b"/>
              <a:pathLst>
                <a:path w="47535" h="26020" fill="none" extrusionOk="0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33"/>
            <p:cNvSpPr/>
            <p:nvPr/>
          </p:nvSpPr>
          <p:spPr>
            <a:xfrm rot="-1086087">
              <a:off x="4380518" y="507311"/>
              <a:ext cx="684858" cy="684858"/>
            </a:xfrm>
            <a:custGeom>
              <a:avLst/>
              <a:gdLst/>
              <a:ahLst/>
              <a:cxnLst/>
              <a:rect l="l" t="t" r="r" b="b"/>
              <a:pathLst>
                <a:path w="27554" h="27554" fill="none" extrusionOk="0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33"/>
            <p:cNvSpPr/>
            <p:nvPr/>
          </p:nvSpPr>
          <p:spPr>
            <a:xfrm rot="-1086087">
              <a:off x="4587600" y="708218"/>
              <a:ext cx="315089" cy="269653"/>
            </a:xfrm>
            <a:custGeom>
              <a:avLst/>
              <a:gdLst/>
              <a:ahLst/>
              <a:cxnLst/>
              <a:rect l="l" t="t" r="r" b="b"/>
              <a:pathLst>
                <a:path w="12677" h="10849" extrusionOk="0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33"/>
            <p:cNvSpPr/>
            <p:nvPr/>
          </p:nvSpPr>
          <p:spPr>
            <a:xfrm rot="-1086087">
              <a:off x="4050940" y="852255"/>
              <a:ext cx="113613" cy="113613"/>
            </a:xfrm>
            <a:custGeom>
              <a:avLst/>
              <a:gdLst/>
              <a:ahLst/>
              <a:cxnLst/>
              <a:rect l="l" t="t" r="r" b="b"/>
              <a:pathLst>
                <a:path w="4571" h="4571" fill="none" extrusionOk="0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33"/>
            <p:cNvSpPr/>
            <p:nvPr/>
          </p:nvSpPr>
          <p:spPr>
            <a:xfrm rot="-1086087">
              <a:off x="4140270" y="713917"/>
              <a:ext cx="95369" cy="128526"/>
            </a:xfrm>
            <a:custGeom>
              <a:avLst/>
              <a:gdLst/>
              <a:ahLst/>
              <a:cxnLst/>
              <a:rect l="l" t="t" r="r" b="b"/>
              <a:pathLst>
                <a:path w="3837" h="5171" fill="none" extrusionOk="0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33"/>
            <p:cNvSpPr/>
            <p:nvPr/>
          </p:nvSpPr>
          <p:spPr>
            <a:xfrm rot="-1086087">
              <a:off x="4242604" y="599813"/>
              <a:ext cx="77150" cy="131832"/>
            </a:xfrm>
            <a:custGeom>
              <a:avLst/>
              <a:gdLst/>
              <a:ahLst/>
              <a:cxnLst/>
              <a:rect l="l" t="t" r="r" b="b"/>
              <a:pathLst>
                <a:path w="3104" h="5304" fill="none" extrusionOk="0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33"/>
            <p:cNvSpPr/>
            <p:nvPr/>
          </p:nvSpPr>
          <p:spPr>
            <a:xfrm rot="-1086087">
              <a:off x="4374845" y="476912"/>
              <a:ext cx="43969" cy="145949"/>
            </a:xfrm>
            <a:custGeom>
              <a:avLst/>
              <a:gdLst/>
              <a:ahLst/>
              <a:cxnLst/>
              <a:rect l="l" t="t" r="r" b="b"/>
              <a:pathLst>
                <a:path w="1769" h="5872" fill="none" extrusionOk="0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33"/>
            <p:cNvSpPr/>
            <p:nvPr/>
          </p:nvSpPr>
          <p:spPr>
            <a:xfrm rot="-1086087">
              <a:off x="4523816" y="401208"/>
              <a:ext cx="7506" cy="152586"/>
            </a:xfrm>
            <a:custGeom>
              <a:avLst/>
              <a:gdLst/>
              <a:ahLst/>
              <a:cxnLst/>
              <a:rect l="l" t="t" r="r" b="b"/>
              <a:pathLst>
                <a:path w="302" h="6139" fill="none" extrusionOk="0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33"/>
            <p:cNvSpPr/>
            <p:nvPr/>
          </p:nvSpPr>
          <p:spPr>
            <a:xfrm rot="-1086087">
              <a:off x="5067956" y="413417"/>
              <a:ext cx="95369" cy="129371"/>
            </a:xfrm>
            <a:custGeom>
              <a:avLst/>
              <a:gdLst/>
              <a:ahLst/>
              <a:cxnLst/>
              <a:rect l="l" t="t" r="r" b="b"/>
              <a:pathLst>
                <a:path w="3837" h="5205" fill="none" extrusionOk="0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7" name="Google Shape;397;p33"/>
            <p:cNvSpPr/>
            <p:nvPr/>
          </p:nvSpPr>
          <p:spPr>
            <a:xfrm rot="-1086087">
              <a:off x="4936781" y="372116"/>
              <a:ext cx="77125" cy="132677"/>
            </a:xfrm>
            <a:custGeom>
              <a:avLst/>
              <a:gdLst/>
              <a:ahLst/>
              <a:cxnLst/>
              <a:rect l="l" t="t" r="r" b="b"/>
              <a:pathLst>
                <a:path w="3103" h="5338" fill="none" extrusionOk="0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33"/>
            <p:cNvSpPr/>
            <p:nvPr/>
          </p:nvSpPr>
          <p:spPr>
            <a:xfrm rot="-1086087">
              <a:off x="4791688" y="351161"/>
              <a:ext cx="43969" cy="145949"/>
            </a:xfrm>
            <a:custGeom>
              <a:avLst/>
              <a:gdLst/>
              <a:ahLst/>
              <a:cxnLst/>
              <a:rect l="l" t="t" r="r" b="b"/>
              <a:pathLst>
                <a:path w="1769" h="5872" fill="none" extrusionOk="0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9" name="Google Shape;399;p33"/>
            <p:cNvSpPr/>
            <p:nvPr/>
          </p:nvSpPr>
          <p:spPr>
            <a:xfrm rot="-1086087">
              <a:off x="4663375" y="366090"/>
              <a:ext cx="7481" cy="153406"/>
            </a:xfrm>
            <a:custGeom>
              <a:avLst/>
              <a:gdLst/>
              <a:ahLst/>
              <a:cxnLst/>
              <a:rect l="l" t="t" r="r" b="b"/>
              <a:pathLst>
                <a:path w="301" h="6172" fill="none" extrusionOk="0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33"/>
            <p:cNvSpPr/>
            <p:nvPr/>
          </p:nvSpPr>
          <p:spPr>
            <a:xfrm rot="-437923">
              <a:off x="5204065" y="470686"/>
              <a:ext cx="95364" cy="129377"/>
            </a:xfrm>
            <a:custGeom>
              <a:avLst/>
              <a:gdLst/>
              <a:ahLst/>
              <a:cxnLst/>
              <a:rect l="l" t="t" r="r" b="b"/>
              <a:pathLst>
                <a:path w="3837" h="5205" fill="none" extrusionOk="0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1" name="Google Shape;401;p33"/>
            <p:cNvSpPr/>
            <p:nvPr/>
          </p:nvSpPr>
          <p:spPr>
            <a:xfrm>
              <a:off x="4694509" y="658132"/>
              <a:ext cx="153000" cy="153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0" name="Google Shape;410;p33"/>
          <p:cNvGrpSpPr/>
          <p:nvPr/>
        </p:nvGrpSpPr>
        <p:grpSpPr>
          <a:xfrm>
            <a:off x="7358082" y="214296"/>
            <a:ext cx="1584980" cy="1098413"/>
            <a:chOff x="7255011" y="739011"/>
            <a:chExt cx="1584980" cy="1098413"/>
          </a:xfrm>
        </p:grpSpPr>
        <p:sp>
          <p:nvSpPr>
            <p:cNvPr id="411" name="Google Shape;411;p33"/>
            <p:cNvSpPr/>
            <p:nvPr/>
          </p:nvSpPr>
          <p:spPr>
            <a:xfrm rot="791031">
              <a:off x="7308957" y="1028797"/>
              <a:ext cx="1477145" cy="643245"/>
            </a:xfrm>
            <a:custGeom>
              <a:avLst/>
              <a:gdLst/>
              <a:ahLst/>
              <a:cxnLst/>
              <a:rect l="l" t="t" r="r" b="b"/>
              <a:pathLst>
                <a:path w="86496" h="37666" extrusionOk="0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33"/>
            <p:cNvSpPr/>
            <p:nvPr/>
          </p:nvSpPr>
          <p:spPr>
            <a:xfrm rot="791031">
              <a:off x="8335830" y="1201331"/>
              <a:ext cx="6285" cy="2305"/>
            </a:xfrm>
            <a:custGeom>
              <a:avLst/>
              <a:gdLst/>
              <a:ahLst/>
              <a:cxnLst/>
              <a:rect l="l" t="t" r="r" b="b"/>
              <a:pathLst>
                <a:path w="368" h="135" extrusionOk="0">
                  <a:moveTo>
                    <a:pt x="1" y="1"/>
                  </a:moveTo>
                  <a:lnTo>
                    <a:pt x="368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33"/>
            <p:cNvSpPr/>
            <p:nvPr/>
          </p:nvSpPr>
          <p:spPr>
            <a:xfrm rot="791031">
              <a:off x="8286267" y="1173586"/>
              <a:ext cx="3433" cy="1144"/>
            </a:xfrm>
            <a:custGeom>
              <a:avLst/>
              <a:gdLst/>
              <a:ahLst/>
              <a:cxnLst/>
              <a:rect l="l" t="t" r="r" b="b"/>
              <a:pathLst>
                <a:path w="201" h="67" extrusionOk="0">
                  <a:moveTo>
                    <a:pt x="0" y="0"/>
                  </a:moveTo>
                  <a:lnTo>
                    <a:pt x="201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33"/>
            <p:cNvSpPr/>
            <p:nvPr/>
          </p:nvSpPr>
          <p:spPr>
            <a:xfrm rot="791031">
              <a:off x="7848407" y="1050151"/>
              <a:ext cx="5140" cy="581"/>
            </a:xfrm>
            <a:custGeom>
              <a:avLst/>
              <a:gdLst/>
              <a:ahLst/>
              <a:cxnLst/>
              <a:rect l="l" t="t" r="r" b="b"/>
              <a:pathLst>
                <a:path w="301" h="34" extrusionOk="0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33"/>
            <p:cNvSpPr/>
            <p:nvPr/>
          </p:nvSpPr>
          <p:spPr>
            <a:xfrm rot="791031">
              <a:off x="8310118" y="1186465"/>
              <a:ext cx="5721" cy="1725"/>
            </a:xfrm>
            <a:custGeom>
              <a:avLst/>
              <a:gdLst/>
              <a:ahLst/>
              <a:cxnLst/>
              <a:rect l="l" t="t" r="r" b="b"/>
              <a:pathLst>
                <a:path w="335" h="101" extrusionOk="0">
                  <a:moveTo>
                    <a:pt x="1" y="0"/>
                  </a:moveTo>
                  <a:lnTo>
                    <a:pt x="334" y="10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33"/>
            <p:cNvSpPr/>
            <p:nvPr/>
          </p:nvSpPr>
          <p:spPr>
            <a:xfrm rot="791031">
              <a:off x="8260056" y="1160748"/>
              <a:ext cx="6285" cy="1161"/>
            </a:xfrm>
            <a:custGeom>
              <a:avLst/>
              <a:gdLst/>
              <a:ahLst/>
              <a:cxnLst/>
              <a:rect l="l" t="t" r="r" b="b"/>
              <a:pathLst>
                <a:path w="368" h="68" extrusionOk="0">
                  <a:moveTo>
                    <a:pt x="1" y="1"/>
                  </a:moveTo>
                  <a:lnTo>
                    <a:pt x="367" y="68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33"/>
            <p:cNvSpPr/>
            <p:nvPr/>
          </p:nvSpPr>
          <p:spPr>
            <a:xfrm rot="791031">
              <a:off x="8362498" y="1217834"/>
              <a:ext cx="3996" cy="1144"/>
            </a:xfrm>
            <a:custGeom>
              <a:avLst/>
              <a:gdLst/>
              <a:ahLst/>
              <a:cxnLst/>
              <a:rect l="l" t="t" r="r" b="b"/>
              <a:pathLst>
                <a:path w="234" h="67" extrusionOk="0">
                  <a:moveTo>
                    <a:pt x="0" y="0"/>
                  </a:moveTo>
                  <a:lnTo>
                    <a:pt x="2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33"/>
            <p:cNvSpPr/>
            <p:nvPr/>
          </p:nvSpPr>
          <p:spPr>
            <a:xfrm rot="791031">
              <a:off x="8384666" y="1232527"/>
              <a:ext cx="5157" cy="2305"/>
            </a:xfrm>
            <a:custGeom>
              <a:avLst/>
              <a:gdLst/>
              <a:ahLst/>
              <a:cxnLst/>
              <a:rect l="l" t="t" r="r" b="b"/>
              <a:pathLst>
                <a:path w="302" h="135" extrusionOk="0">
                  <a:moveTo>
                    <a:pt x="1" y="1"/>
                  </a:moveTo>
                  <a:lnTo>
                    <a:pt x="301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33"/>
            <p:cNvSpPr/>
            <p:nvPr/>
          </p:nvSpPr>
          <p:spPr>
            <a:xfrm rot="791031">
              <a:off x="7999136" y="1073820"/>
              <a:ext cx="5721" cy="17"/>
            </a:xfrm>
            <a:custGeom>
              <a:avLst/>
              <a:gdLst/>
              <a:ahLst/>
              <a:cxnLst/>
              <a:rect l="l" t="t" r="r" b="b"/>
              <a:pathLst>
                <a:path w="335" h="1" extrusionOk="0">
                  <a:moveTo>
                    <a:pt x="1" y="0"/>
                  </a:moveTo>
                  <a:lnTo>
                    <a:pt x="3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33"/>
            <p:cNvSpPr/>
            <p:nvPr/>
          </p:nvSpPr>
          <p:spPr>
            <a:xfrm rot="791031">
              <a:off x="8129144" y="1108223"/>
              <a:ext cx="4560" cy="17"/>
            </a:xfrm>
            <a:custGeom>
              <a:avLst/>
              <a:gdLst/>
              <a:ahLst/>
              <a:cxnLst/>
              <a:rect l="l" t="t" r="r" b="b"/>
              <a:pathLst>
                <a:path w="267" h="1" extrusionOk="0">
                  <a:moveTo>
                    <a:pt x="0" y="1"/>
                  </a:moveTo>
                  <a:lnTo>
                    <a:pt x="267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33"/>
            <p:cNvSpPr/>
            <p:nvPr/>
          </p:nvSpPr>
          <p:spPr>
            <a:xfrm rot="791031">
              <a:off x="7972260" y="1068682"/>
              <a:ext cx="5721" cy="17"/>
            </a:xfrm>
            <a:custGeom>
              <a:avLst/>
              <a:gdLst/>
              <a:ahLst/>
              <a:cxnLst/>
              <a:rect l="l" t="t" r="r" b="b"/>
              <a:pathLst>
                <a:path w="335" h="1" extrusionOk="0">
                  <a:moveTo>
                    <a:pt x="1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33"/>
            <p:cNvSpPr/>
            <p:nvPr/>
          </p:nvSpPr>
          <p:spPr>
            <a:xfrm rot="791031">
              <a:off x="8027077" y="1079100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33"/>
            <p:cNvSpPr/>
            <p:nvPr/>
          </p:nvSpPr>
          <p:spPr>
            <a:xfrm rot="791031">
              <a:off x="8077219" y="1092687"/>
              <a:ext cx="5704" cy="17"/>
            </a:xfrm>
            <a:custGeom>
              <a:avLst/>
              <a:gdLst/>
              <a:ahLst/>
              <a:cxnLst/>
              <a:rect l="l" t="t" r="r" b="b"/>
              <a:pathLst>
                <a:path w="334" h="1" extrusionOk="0">
                  <a:moveTo>
                    <a:pt x="0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33"/>
            <p:cNvSpPr/>
            <p:nvPr/>
          </p:nvSpPr>
          <p:spPr>
            <a:xfrm rot="791031">
              <a:off x="8105262" y="1100230"/>
              <a:ext cx="3996" cy="17"/>
            </a:xfrm>
            <a:custGeom>
              <a:avLst/>
              <a:gdLst/>
              <a:ahLst/>
              <a:cxnLst/>
              <a:rect l="l" t="t" r="r" b="b"/>
              <a:pathLst>
                <a:path w="234" h="1" extrusionOk="0">
                  <a:moveTo>
                    <a:pt x="0" y="0"/>
                  </a:moveTo>
                  <a:lnTo>
                    <a:pt x="2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33"/>
            <p:cNvSpPr/>
            <p:nvPr/>
          </p:nvSpPr>
          <p:spPr>
            <a:xfrm rot="791031">
              <a:off x="7871244" y="1052505"/>
              <a:ext cx="4577" cy="581"/>
            </a:xfrm>
            <a:custGeom>
              <a:avLst/>
              <a:gdLst/>
              <a:ahLst/>
              <a:cxnLst/>
              <a:rect l="l" t="t" r="r" b="b"/>
              <a:pathLst>
                <a:path w="268" h="34" extrusionOk="0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33"/>
            <p:cNvSpPr/>
            <p:nvPr/>
          </p:nvSpPr>
          <p:spPr>
            <a:xfrm rot="791031">
              <a:off x="8155582" y="1117489"/>
              <a:ext cx="5721" cy="581"/>
            </a:xfrm>
            <a:custGeom>
              <a:avLst/>
              <a:gdLst/>
              <a:ahLst/>
              <a:cxnLst/>
              <a:rect l="l" t="t" r="r" b="b"/>
              <a:pathLst>
                <a:path w="335" h="34" extrusionOk="0">
                  <a:moveTo>
                    <a:pt x="1" y="0"/>
                  </a:moveTo>
                  <a:lnTo>
                    <a:pt x="334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33"/>
            <p:cNvSpPr/>
            <p:nvPr/>
          </p:nvSpPr>
          <p:spPr>
            <a:xfrm rot="791031">
              <a:off x="7896286" y="1055574"/>
              <a:ext cx="5704" cy="598"/>
            </a:xfrm>
            <a:custGeom>
              <a:avLst/>
              <a:gdLst/>
              <a:ahLst/>
              <a:cxnLst/>
              <a:rect l="l" t="t" r="r" b="b"/>
              <a:pathLst>
                <a:path w="334" h="35" extrusionOk="0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33"/>
            <p:cNvSpPr/>
            <p:nvPr/>
          </p:nvSpPr>
          <p:spPr>
            <a:xfrm rot="791031">
              <a:off x="8233628" y="1148651"/>
              <a:ext cx="5721" cy="1161"/>
            </a:xfrm>
            <a:custGeom>
              <a:avLst/>
              <a:gdLst/>
              <a:ahLst/>
              <a:cxnLst/>
              <a:rect l="l" t="t" r="r" b="b"/>
              <a:pathLst>
                <a:path w="335" h="68" extrusionOk="0">
                  <a:moveTo>
                    <a:pt x="1" y="0"/>
                  </a:moveTo>
                  <a:lnTo>
                    <a:pt x="3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33"/>
            <p:cNvSpPr/>
            <p:nvPr/>
          </p:nvSpPr>
          <p:spPr>
            <a:xfrm rot="791031">
              <a:off x="8050170" y="1085706"/>
              <a:ext cx="5140" cy="17"/>
            </a:xfrm>
            <a:custGeom>
              <a:avLst/>
              <a:gdLst/>
              <a:ahLst/>
              <a:cxnLst/>
              <a:rect l="l" t="t" r="r" b="b"/>
              <a:pathLst>
                <a:path w="301" h="1" extrusionOk="0">
                  <a:moveTo>
                    <a:pt x="1" y="0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33"/>
            <p:cNvSpPr/>
            <p:nvPr/>
          </p:nvSpPr>
          <p:spPr>
            <a:xfrm rot="791031">
              <a:off x="8183092" y="1127372"/>
              <a:ext cx="5140" cy="581"/>
            </a:xfrm>
            <a:custGeom>
              <a:avLst/>
              <a:gdLst/>
              <a:ahLst/>
              <a:cxnLst/>
              <a:rect l="l" t="t" r="r" b="b"/>
              <a:pathLst>
                <a:path w="301" h="34" extrusionOk="0">
                  <a:moveTo>
                    <a:pt x="1" y="1"/>
                  </a:moveTo>
                  <a:lnTo>
                    <a:pt x="301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33"/>
            <p:cNvSpPr/>
            <p:nvPr/>
          </p:nvSpPr>
          <p:spPr>
            <a:xfrm rot="791031">
              <a:off x="7922883" y="1059406"/>
              <a:ext cx="5140" cy="581"/>
            </a:xfrm>
            <a:custGeom>
              <a:avLst/>
              <a:gdLst/>
              <a:ahLst/>
              <a:cxnLst/>
              <a:rect l="l" t="t" r="r" b="b"/>
              <a:pathLst>
                <a:path w="301" h="34" extrusionOk="0">
                  <a:moveTo>
                    <a:pt x="0" y="34"/>
                  </a:moveTo>
                  <a:lnTo>
                    <a:pt x="300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33"/>
            <p:cNvSpPr/>
            <p:nvPr/>
          </p:nvSpPr>
          <p:spPr>
            <a:xfrm rot="791031">
              <a:off x="7948187" y="1063950"/>
              <a:ext cx="3433" cy="17"/>
            </a:xfrm>
            <a:custGeom>
              <a:avLst/>
              <a:gdLst/>
              <a:ahLst/>
              <a:cxnLst/>
              <a:rect l="l" t="t" r="r" b="b"/>
              <a:pathLst>
                <a:path w="201" h="1" extrusionOk="0">
                  <a:moveTo>
                    <a:pt x="0" y="1"/>
                  </a:moveTo>
                  <a:lnTo>
                    <a:pt x="200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33"/>
            <p:cNvSpPr/>
            <p:nvPr/>
          </p:nvSpPr>
          <p:spPr>
            <a:xfrm rot="791031">
              <a:off x="8208273" y="1137175"/>
              <a:ext cx="3433" cy="581"/>
            </a:xfrm>
            <a:custGeom>
              <a:avLst/>
              <a:gdLst/>
              <a:ahLst/>
              <a:cxnLst/>
              <a:rect l="l" t="t" r="r" b="b"/>
              <a:pathLst>
                <a:path w="201" h="34" extrusionOk="0">
                  <a:moveTo>
                    <a:pt x="1" y="0"/>
                  </a:moveTo>
                  <a:lnTo>
                    <a:pt x="201" y="33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33"/>
            <p:cNvSpPr/>
            <p:nvPr/>
          </p:nvSpPr>
          <p:spPr>
            <a:xfrm rot="791031">
              <a:off x="7828975" y="1047877"/>
              <a:ext cx="19383" cy="2869"/>
            </a:xfrm>
            <a:custGeom>
              <a:avLst/>
              <a:gdLst/>
              <a:ahLst/>
              <a:cxnLst/>
              <a:rect l="l" t="t" r="r" b="b"/>
              <a:pathLst>
                <a:path w="1135" h="168" extrusionOk="0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33"/>
            <p:cNvSpPr/>
            <p:nvPr/>
          </p:nvSpPr>
          <p:spPr>
            <a:xfrm rot="791031">
              <a:off x="8355135" y="1213672"/>
              <a:ext cx="7992" cy="2869"/>
            </a:xfrm>
            <a:custGeom>
              <a:avLst/>
              <a:gdLst/>
              <a:ahLst/>
              <a:cxnLst/>
              <a:rect l="l" t="t" r="r" b="b"/>
              <a:pathLst>
                <a:path w="468" h="168" extrusionOk="0">
                  <a:moveTo>
                    <a:pt x="467" y="167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33"/>
            <p:cNvSpPr/>
            <p:nvPr/>
          </p:nvSpPr>
          <p:spPr>
            <a:xfrm rot="791031">
              <a:off x="8365124" y="1221717"/>
              <a:ext cx="21074" cy="7975"/>
            </a:xfrm>
            <a:custGeom>
              <a:avLst/>
              <a:gdLst/>
              <a:ahLst/>
              <a:cxnLst/>
              <a:rect l="l" t="t" r="r" b="b"/>
              <a:pathLst>
                <a:path w="1234" h="467" extrusionOk="0">
                  <a:moveTo>
                    <a:pt x="0" y="0"/>
                  </a:moveTo>
                  <a:lnTo>
                    <a:pt x="0" y="0"/>
                  </a:lnTo>
                  <a:cubicBezTo>
                    <a:pt x="400" y="167"/>
                    <a:pt x="801" y="300"/>
                    <a:pt x="1234" y="467"/>
                  </a:cubicBezTo>
                  <a:cubicBezTo>
                    <a:pt x="834" y="300"/>
                    <a:pt x="400" y="167"/>
                    <a:pt x="0" y="0"/>
                  </a:cubicBez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33"/>
            <p:cNvSpPr/>
            <p:nvPr/>
          </p:nvSpPr>
          <p:spPr>
            <a:xfrm rot="791031">
              <a:off x="8238307" y="1152969"/>
              <a:ext cx="22799" cy="4560"/>
            </a:xfrm>
            <a:custGeom>
              <a:avLst/>
              <a:gdLst/>
              <a:ahLst/>
              <a:cxnLst/>
              <a:rect l="l" t="t" r="r" b="b"/>
              <a:pathLst>
                <a:path w="1335" h="267" extrusionOk="0">
                  <a:moveTo>
                    <a:pt x="0" y="0"/>
                  </a:moveTo>
                  <a:cubicBezTo>
                    <a:pt x="434" y="67"/>
                    <a:pt x="901" y="167"/>
                    <a:pt x="1335" y="267"/>
                  </a:cubicBezTo>
                  <a:cubicBezTo>
                    <a:pt x="901" y="167"/>
                    <a:pt x="434" y="67"/>
                    <a:pt x="0" y="0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33"/>
            <p:cNvSpPr/>
            <p:nvPr/>
          </p:nvSpPr>
          <p:spPr>
            <a:xfrm rot="791031">
              <a:off x="7875668" y="1053679"/>
              <a:ext cx="20527" cy="2288"/>
            </a:xfrm>
            <a:custGeom>
              <a:avLst/>
              <a:gdLst/>
              <a:ahLst/>
              <a:cxnLst/>
              <a:rect l="l" t="t" r="r" b="b"/>
              <a:pathLst>
                <a:path w="1202" h="134" extrusionOk="0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33"/>
            <p:cNvSpPr/>
            <p:nvPr/>
          </p:nvSpPr>
          <p:spPr>
            <a:xfrm rot="791031">
              <a:off x="8265167" y="1165050"/>
              <a:ext cx="22235" cy="5721"/>
            </a:xfrm>
            <a:custGeom>
              <a:avLst/>
              <a:gdLst/>
              <a:ahLst/>
              <a:cxnLst/>
              <a:rect l="l" t="t" r="r" b="b"/>
              <a:pathLst>
                <a:path w="1302" h="335" extrusionOk="0">
                  <a:moveTo>
                    <a:pt x="0" y="1"/>
                  </a:moveTo>
                  <a:cubicBezTo>
                    <a:pt x="434" y="134"/>
                    <a:pt x="868" y="234"/>
                    <a:pt x="1301" y="334"/>
                  </a:cubicBezTo>
                  <a:cubicBezTo>
                    <a:pt x="868" y="234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33"/>
            <p:cNvSpPr/>
            <p:nvPr/>
          </p:nvSpPr>
          <p:spPr>
            <a:xfrm rot="791031">
              <a:off x="8288558" y="1177611"/>
              <a:ext cx="22799" cy="5721"/>
            </a:xfrm>
            <a:custGeom>
              <a:avLst/>
              <a:gdLst/>
              <a:ahLst/>
              <a:cxnLst/>
              <a:rect l="l" t="t" r="r" b="b"/>
              <a:pathLst>
                <a:path w="1335" h="335" extrusionOk="0">
                  <a:moveTo>
                    <a:pt x="1" y="1"/>
                  </a:moveTo>
                  <a:cubicBezTo>
                    <a:pt x="468" y="101"/>
                    <a:pt x="901" y="234"/>
                    <a:pt x="1335" y="334"/>
                  </a:cubicBezTo>
                  <a:cubicBezTo>
                    <a:pt x="901" y="234"/>
                    <a:pt x="468" y="101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33"/>
            <p:cNvSpPr/>
            <p:nvPr/>
          </p:nvSpPr>
          <p:spPr>
            <a:xfrm rot="791031">
              <a:off x="8314406" y="1191300"/>
              <a:ext cx="22799" cy="7429"/>
            </a:xfrm>
            <a:custGeom>
              <a:avLst/>
              <a:gdLst/>
              <a:ahLst/>
              <a:cxnLst/>
              <a:rect l="l" t="t" r="r" b="b"/>
              <a:pathLst>
                <a:path w="1335" h="435" extrusionOk="0">
                  <a:moveTo>
                    <a:pt x="0" y="1"/>
                  </a:moveTo>
                  <a:cubicBezTo>
                    <a:pt x="434" y="134"/>
                    <a:pt x="901" y="267"/>
                    <a:pt x="1335" y="434"/>
                  </a:cubicBezTo>
                  <a:cubicBezTo>
                    <a:pt x="901" y="267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33"/>
            <p:cNvSpPr/>
            <p:nvPr/>
          </p:nvSpPr>
          <p:spPr>
            <a:xfrm rot="791031">
              <a:off x="7862111" y="1051487"/>
              <a:ext cx="9137" cy="1161"/>
            </a:xfrm>
            <a:custGeom>
              <a:avLst/>
              <a:gdLst/>
              <a:ahLst/>
              <a:cxnLst/>
              <a:rect l="l" t="t" r="r" b="b"/>
              <a:pathLst>
                <a:path w="535" h="68" extrusionOk="0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33"/>
            <p:cNvSpPr/>
            <p:nvPr/>
          </p:nvSpPr>
          <p:spPr>
            <a:xfrm rot="791031">
              <a:off x="8340966" y="1205990"/>
              <a:ext cx="15404" cy="5140"/>
            </a:xfrm>
            <a:custGeom>
              <a:avLst/>
              <a:gdLst/>
              <a:ahLst/>
              <a:cxnLst/>
              <a:rect l="l" t="t" r="r" b="b"/>
              <a:pathLst>
                <a:path w="902" h="301" extrusionOk="0">
                  <a:moveTo>
                    <a:pt x="901" y="300"/>
                  </a:moveTo>
                  <a:cubicBezTo>
                    <a:pt x="601" y="200"/>
                    <a:pt x="301" y="100"/>
                    <a:pt x="1" y="0"/>
                  </a:cubicBezTo>
                  <a:lnTo>
                    <a:pt x="901" y="30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33"/>
            <p:cNvSpPr/>
            <p:nvPr/>
          </p:nvSpPr>
          <p:spPr>
            <a:xfrm rot="791031">
              <a:off x="8132927" y="1111941"/>
              <a:ext cx="23379" cy="2288"/>
            </a:xfrm>
            <a:custGeom>
              <a:avLst/>
              <a:gdLst/>
              <a:ahLst/>
              <a:cxnLst/>
              <a:rect l="l" t="t" r="r" b="b"/>
              <a:pathLst>
                <a:path w="1369" h="134" extrusionOk="0">
                  <a:moveTo>
                    <a:pt x="1" y="0"/>
                  </a:moveTo>
                  <a:lnTo>
                    <a:pt x="1369" y="133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5" name="Google Shape;445;p33"/>
            <p:cNvSpPr/>
            <p:nvPr/>
          </p:nvSpPr>
          <p:spPr>
            <a:xfrm rot="791031">
              <a:off x="8210744" y="1140789"/>
              <a:ext cx="23943" cy="4577"/>
            </a:xfrm>
            <a:custGeom>
              <a:avLst/>
              <a:gdLst/>
              <a:ahLst/>
              <a:cxnLst/>
              <a:rect l="l" t="t" r="r" b="b"/>
              <a:pathLst>
                <a:path w="1402" h="268" extrusionOk="0">
                  <a:moveTo>
                    <a:pt x="1" y="0"/>
                  </a:moveTo>
                  <a:lnTo>
                    <a:pt x="1402" y="267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6" name="Google Shape;446;p33"/>
            <p:cNvSpPr/>
            <p:nvPr/>
          </p:nvSpPr>
          <p:spPr>
            <a:xfrm rot="791031">
              <a:off x="8054861" y="1088883"/>
              <a:ext cx="22816" cy="581"/>
            </a:xfrm>
            <a:custGeom>
              <a:avLst/>
              <a:gdLst/>
              <a:ahLst/>
              <a:cxnLst/>
              <a:rect l="l" t="t" r="r" b="b"/>
              <a:pathLst>
                <a:path w="1336" h="34" extrusionOk="0">
                  <a:moveTo>
                    <a:pt x="1" y="0"/>
                  </a:moveTo>
                  <a:lnTo>
                    <a:pt x="1335" y="34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7" name="Google Shape;447;p33"/>
            <p:cNvSpPr/>
            <p:nvPr/>
          </p:nvSpPr>
          <p:spPr>
            <a:xfrm rot="791031">
              <a:off x="7977796" y="1070695"/>
              <a:ext cx="21654" cy="581"/>
            </a:xfrm>
            <a:custGeom>
              <a:avLst/>
              <a:gdLst/>
              <a:ahLst/>
              <a:cxnLst/>
              <a:rect l="l" t="t" r="r" b="b"/>
              <a:pathLst>
                <a:path w="1268" h="34" extrusionOk="0">
                  <a:moveTo>
                    <a:pt x="0" y="34"/>
                  </a:moveTo>
                  <a:cubicBezTo>
                    <a:pt x="434" y="34"/>
                    <a:pt x="834" y="0"/>
                    <a:pt x="1268" y="0"/>
                  </a:cubicBezTo>
                  <a:cubicBezTo>
                    <a:pt x="834" y="0"/>
                    <a:pt x="434" y="34"/>
                    <a:pt x="0" y="34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8" name="Google Shape;448;p33"/>
            <p:cNvSpPr/>
            <p:nvPr/>
          </p:nvSpPr>
          <p:spPr>
            <a:xfrm rot="791031">
              <a:off x="8108587" y="1103615"/>
              <a:ext cx="21108" cy="1725"/>
            </a:xfrm>
            <a:custGeom>
              <a:avLst/>
              <a:gdLst/>
              <a:ahLst/>
              <a:cxnLst/>
              <a:rect l="l" t="t" r="r" b="b"/>
              <a:pathLst>
                <a:path w="1236" h="101" extrusionOk="0">
                  <a:moveTo>
                    <a:pt x="1" y="1"/>
                  </a:moveTo>
                  <a:lnTo>
                    <a:pt x="1235" y="10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33"/>
            <p:cNvSpPr/>
            <p:nvPr/>
          </p:nvSpPr>
          <p:spPr>
            <a:xfrm rot="791031">
              <a:off x="8082328" y="1095977"/>
              <a:ext cx="23379" cy="1725"/>
            </a:xfrm>
            <a:custGeom>
              <a:avLst/>
              <a:gdLst/>
              <a:ahLst/>
              <a:cxnLst/>
              <a:rect l="l" t="t" r="r" b="b"/>
              <a:pathLst>
                <a:path w="1369" h="101" extrusionOk="0">
                  <a:moveTo>
                    <a:pt x="1" y="1"/>
                  </a:moveTo>
                  <a:cubicBezTo>
                    <a:pt x="468" y="34"/>
                    <a:pt x="901" y="67"/>
                    <a:pt x="1368" y="101"/>
                  </a:cubicBezTo>
                  <a:cubicBezTo>
                    <a:pt x="901" y="67"/>
                    <a:pt x="468" y="34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33"/>
            <p:cNvSpPr/>
            <p:nvPr/>
          </p:nvSpPr>
          <p:spPr>
            <a:xfrm rot="791031">
              <a:off x="8004464" y="1077068"/>
              <a:ext cx="22799" cy="17"/>
            </a:xfrm>
            <a:custGeom>
              <a:avLst/>
              <a:gdLst/>
              <a:ahLst/>
              <a:cxnLst/>
              <a:rect l="l" t="t" r="r" b="b"/>
              <a:pathLst>
                <a:path w="1335" h="1" extrusionOk="0">
                  <a:moveTo>
                    <a:pt x="0" y="0"/>
                  </a:moveTo>
                  <a:lnTo>
                    <a:pt x="1335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33"/>
            <p:cNvSpPr/>
            <p:nvPr/>
          </p:nvSpPr>
          <p:spPr>
            <a:xfrm rot="791031">
              <a:off x="7927863" y="1061207"/>
              <a:ext cx="20527" cy="1161"/>
            </a:xfrm>
            <a:custGeom>
              <a:avLst/>
              <a:gdLst/>
              <a:ahLst/>
              <a:cxnLst/>
              <a:rect l="l" t="t" r="r" b="b"/>
              <a:pathLst>
                <a:path w="1202" h="68" extrusionOk="0">
                  <a:moveTo>
                    <a:pt x="0" y="67"/>
                  </a:moveTo>
                  <a:lnTo>
                    <a:pt x="1201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2" name="Google Shape;452;p33"/>
            <p:cNvSpPr/>
            <p:nvPr/>
          </p:nvSpPr>
          <p:spPr>
            <a:xfrm rot="791031">
              <a:off x="7901880" y="1056950"/>
              <a:ext cx="21108" cy="1725"/>
            </a:xfrm>
            <a:custGeom>
              <a:avLst/>
              <a:gdLst/>
              <a:ahLst/>
              <a:cxnLst/>
              <a:rect l="l" t="t" r="r" b="b"/>
              <a:pathLst>
                <a:path w="1236" h="101" extrusionOk="0">
                  <a:moveTo>
                    <a:pt x="1" y="101"/>
                  </a:moveTo>
                  <a:lnTo>
                    <a:pt x="1235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33"/>
            <p:cNvSpPr/>
            <p:nvPr/>
          </p:nvSpPr>
          <p:spPr>
            <a:xfrm rot="791031">
              <a:off x="8187406" y="1130937"/>
              <a:ext cx="21671" cy="3450"/>
            </a:xfrm>
            <a:custGeom>
              <a:avLst/>
              <a:gdLst/>
              <a:ahLst/>
              <a:cxnLst/>
              <a:rect l="l" t="t" r="r" b="b"/>
              <a:pathLst>
                <a:path w="1269" h="202" extrusionOk="0">
                  <a:moveTo>
                    <a:pt x="1" y="1"/>
                  </a:moveTo>
                  <a:cubicBezTo>
                    <a:pt x="401" y="68"/>
                    <a:pt x="835" y="134"/>
                    <a:pt x="1269" y="201"/>
                  </a:cubicBezTo>
                  <a:cubicBezTo>
                    <a:pt x="835" y="134"/>
                    <a:pt x="401" y="68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33"/>
            <p:cNvSpPr/>
            <p:nvPr/>
          </p:nvSpPr>
          <p:spPr>
            <a:xfrm rot="791031">
              <a:off x="7950983" y="1065001"/>
              <a:ext cx="21654" cy="1161"/>
            </a:xfrm>
            <a:custGeom>
              <a:avLst/>
              <a:gdLst/>
              <a:ahLst/>
              <a:cxnLst/>
              <a:rect l="l" t="t" r="r" b="b"/>
              <a:pathLst>
                <a:path w="1268" h="68" extrusionOk="0">
                  <a:moveTo>
                    <a:pt x="1268" y="1"/>
                  </a:moveTo>
                  <a:cubicBezTo>
                    <a:pt x="834" y="34"/>
                    <a:pt x="434" y="34"/>
                    <a:pt x="0" y="67"/>
                  </a:cubicBezTo>
                  <a:cubicBezTo>
                    <a:pt x="434" y="67"/>
                    <a:pt x="867" y="34"/>
                    <a:pt x="1268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33"/>
            <p:cNvSpPr/>
            <p:nvPr/>
          </p:nvSpPr>
          <p:spPr>
            <a:xfrm rot="791031">
              <a:off x="8029568" y="1082218"/>
              <a:ext cx="21654" cy="17"/>
            </a:xfrm>
            <a:custGeom>
              <a:avLst/>
              <a:gdLst/>
              <a:ahLst/>
              <a:cxnLst/>
              <a:rect l="l" t="t" r="r" b="b"/>
              <a:pathLst>
                <a:path w="1268" h="1" extrusionOk="0">
                  <a:moveTo>
                    <a:pt x="0" y="1"/>
                  </a:moveTo>
                  <a:lnTo>
                    <a:pt x="1268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33"/>
            <p:cNvSpPr/>
            <p:nvPr/>
          </p:nvSpPr>
          <p:spPr>
            <a:xfrm rot="791031">
              <a:off x="8160513" y="1121320"/>
              <a:ext cx="23362" cy="2869"/>
            </a:xfrm>
            <a:custGeom>
              <a:avLst/>
              <a:gdLst/>
              <a:ahLst/>
              <a:cxnLst/>
              <a:rect l="l" t="t" r="r" b="b"/>
              <a:pathLst>
                <a:path w="1368" h="168" extrusionOk="0">
                  <a:moveTo>
                    <a:pt x="0" y="1"/>
                  </a:moveTo>
                  <a:cubicBezTo>
                    <a:pt x="467" y="34"/>
                    <a:pt x="901" y="101"/>
                    <a:pt x="1368" y="168"/>
                  </a:cubicBezTo>
                  <a:cubicBezTo>
                    <a:pt x="901" y="101"/>
                    <a:pt x="467" y="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33"/>
            <p:cNvSpPr/>
            <p:nvPr/>
          </p:nvSpPr>
          <p:spPr>
            <a:xfrm rot="791031">
              <a:off x="7308899" y="1034205"/>
              <a:ext cx="1477145" cy="643245"/>
            </a:xfrm>
            <a:custGeom>
              <a:avLst/>
              <a:gdLst/>
              <a:ahLst/>
              <a:cxnLst/>
              <a:rect l="l" t="t" r="r" b="b"/>
              <a:pathLst>
                <a:path w="86496" h="37666" extrusionOk="0">
                  <a:moveTo>
                    <a:pt x="38521" y="7074"/>
                  </a:moveTo>
                  <a:cubicBezTo>
                    <a:pt x="43379" y="7074"/>
                    <a:pt x="48222" y="7626"/>
                    <a:pt x="52972" y="8709"/>
                  </a:cubicBezTo>
                  <a:cubicBezTo>
                    <a:pt x="59944" y="10377"/>
                    <a:pt x="65614" y="13212"/>
                    <a:pt x="70284" y="17382"/>
                  </a:cubicBezTo>
                  <a:cubicBezTo>
                    <a:pt x="73820" y="20584"/>
                    <a:pt x="76122" y="25188"/>
                    <a:pt x="77756" y="28824"/>
                  </a:cubicBezTo>
                  <a:cubicBezTo>
                    <a:pt x="77790" y="28857"/>
                    <a:pt x="77823" y="28924"/>
                    <a:pt x="77823" y="28990"/>
                  </a:cubicBezTo>
                  <a:cubicBezTo>
                    <a:pt x="73186" y="29691"/>
                    <a:pt x="68283" y="29858"/>
                    <a:pt x="63513" y="29991"/>
                  </a:cubicBezTo>
                  <a:cubicBezTo>
                    <a:pt x="62179" y="30024"/>
                    <a:pt x="60878" y="30091"/>
                    <a:pt x="59543" y="30124"/>
                  </a:cubicBezTo>
                  <a:lnTo>
                    <a:pt x="57342" y="30225"/>
                  </a:lnTo>
                  <a:cubicBezTo>
                    <a:pt x="53716" y="30381"/>
                    <a:pt x="49974" y="30543"/>
                    <a:pt x="46230" y="30543"/>
                  </a:cubicBezTo>
                  <a:cubicBezTo>
                    <a:pt x="33992" y="30543"/>
                    <a:pt x="21722" y="28814"/>
                    <a:pt x="13344" y="19517"/>
                  </a:cubicBezTo>
                  <a:cubicBezTo>
                    <a:pt x="11442" y="17449"/>
                    <a:pt x="9841" y="15114"/>
                    <a:pt x="8607" y="12612"/>
                  </a:cubicBezTo>
                  <a:lnTo>
                    <a:pt x="24518" y="8476"/>
                  </a:lnTo>
                  <a:cubicBezTo>
                    <a:pt x="28054" y="7575"/>
                    <a:pt x="31924" y="7308"/>
                    <a:pt x="35593" y="7141"/>
                  </a:cubicBezTo>
                  <a:cubicBezTo>
                    <a:pt x="36569" y="7097"/>
                    <a:pt x="37546" y="7074"/>
                    <a:pt x="38521" y="7074"/>
                  </a:cubicBezTo>
                  <a:close/>
                  <a:moveTo>
                    <a:pt x="38523" y="1"/>
                  </a:moveTo>
                  <a:cubicBezTo>
                    <a:pt x="32650" y="1"/>
                    <a:pt x="27958" y="407"/>
                    <a:pt x="23851" y="1337"/>
                  </a:cubicBezTo>
                  <a:cubicBezTo>
                    <a:pt x="21483" y="1871"/>
                    <a:pt x="19181" y="2505"/>
                    <a:pt x="16913" y="3105"/>
                  </a:cubicBezTo>
                  <a:cubicBezTo>
                    <a:pt x="15779" y="3405"/>
                    <a:pt x="14645" y="3706"/>
                    <a:pt x="13510" y="4006"/>
                  </a:cubicBezTo>
                  <a:lnTo>
                    <a:pt x="3003" y="6741"/>
                  </a:lnTo>
                  <a:cubicBezTo>
                    <a:pt x="1102" y="7241"/>
                    <a:pt x="1" y="9176"/>
                    <a:pt x="501" y="11077"/>
                  </a:cubicBezTo>
                  <a:cubicBezTo>
                    <a:pt x="1435" y="14780"/>
                    <a:pt x="3537" y="18650"/>
                    <a:pt x="6672" y="22619"/>
                  </a:cubicBezTo>
                  <a:cubicBezTo>
                    <a:pt x="12610" y="30058"/>
                    <a:pt x="21616" y="35061"/>
                    <a:pt x="31990" y="36729"/>
                  </a:cubicBezTo>
                  <a:cubicBezTo>
                    <a:pt x="36174" y="37363"/>
                    <a:pt x="40418" y="37666"/>
                    <a:pt x="44664" y="37666"/>
                  </a:cubicBezTo>
                  <a:cubicBezTo>
                    <a:pt x="44887" y="37666"/>
                    <a:pt x="45110" y="37665"/>
                    <a:pt x="45333" y="37663"/>
                  </a:cubicBezTo>
                  <a:cubicBezTo>
                    <a:pt x="49136" y="37663"/>
                    <a:pt x="52939" y="37496"/>
                    <a:pt x="56675" y="37330"/>
                  </a:cubicBezTo>
                  <a:lnTo>
                    <a:pt x="59243" y="37230"/>
                  </a:lnTo>
                  <a:cubicBezTo>
                    <a:pt x="64447" y="37029"/>
                    <a:pt x="68983" y="36763"/>
                    <a:pt x="73186" y="36429"/>
                  </a:cubicBezTo>
                  <a:lnTo>
                    <a:pt x="74788" y="36296"/>
                  </a:lnTo>
                  <a:cubicBezTo>
                    <a:pt x="77323" y="36129"/>
                    <a:pt x="79925" y="35929"/>
                    <a:pt x="82460" y="35328"/>
                  </a:cubicBezTo>
                  <a:cubicBezTo>
                    <a:pt x="83994" y="34928"/>
                    <a:pt x="85062" y="34194"/>
                    <a:pt x="85629" y="33060"/>
                  </a:cubicBezTo>
                  <a:cubicBezTo>
                    <a:pt x="86496" y="31259"/>
                    <a:pt x="85729" y="29424"/>
                    <a:pt x="85095" y="27923"/>
                  </a:cubicBezTo>
                  <a:lnTo>
                    <a:pt x="84895" y="27523"/>
                  </a:lnTo>
                  <a:cubicBezTo>
                    <a:pt x="82893" y="22719"/>
                    <a:pt x="79991" y="16615"/>
                    <a:pt x="75121" y="12212"/>
                  </a:cubicBezTo>
                  <a:cubicBezTo>
                    <a:pt x="70384" y="7975"/>
                    <a:pt x="64780" y="4806"/>
                    <a:pt x="58709" y="2972"/>
                  </a:cubicBezTo>
                  <a:cubicBezTo>
                    <a:pt x="52405" y="1004"/>
                    <a:pt x="45834" y="3"/>
                    <a:pt x="39229" y="3"/>
                  </a:cubicBezTo>
                  <a:cubicBezTo>
                    <a:pt x="38992" y="2"/>
                    <a:pt x="38756" y="1"/>
                    <a:pt x="385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33"/>
            <p:cNvSpPr/>
            <p:nvPr/>
          </p:nvSpPr>
          <p:spPr>
            <a:xfrm rot="791031">
              <a:off x="8335771" y="1206739"/>
              <a:ext cx="6285" cy="2305"/>
            </a:xfrm>
            <a:custGeom>
              <a:avLst/>
              <a:gdLst/>
              <a:ahLst/>
              <a:cxnLst/>
              <a:rect l="l" t="t" r="r" b="b"/>
              <a:pathLst>
                <a:path w="368" h="135" extrusionOk="0">
                  <a:moveTo>
                    <a:pt x="1" y="1"/>
                  </a:moveTo>
                  <a:lnTo>
                    <a:pt x="368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33"/>
            <p:cNvSpPr/>
            <p:nvPr/>
          </p:nvSpPr>
          <p:spPr>
            <a:xfrm rot="791031">
              <a:off x="8286209" y="1178995"/>
              <a:ext cx="3433" cy="1144"/>
            </a:xfrm>
            <a:custGeom>
              <a:avLst/>
              <a:gdLst/>
              <a:ahLst/>
              <a:cxnLst/>
              <a:rect l="l" t="t" r="r" b="b"/>
              <a:pathLst>
                <a:path w="201" h="67" extrusionOk="0">
                  <a:moveTo>
                    <a:pt x="0" y="0"/>
                  </a:moveTo>
                  <a:lnTo>
                    <a:pt x="201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33"/>
            <p:cNvSpPr/>
            <p:nvPr/>
          </p:nvSpPr>
          <p:spPr>
            <a:xfrm rot="791031">
              <a:off x="7848349" y="1055560"/>
              <a:ext cx="5140" cy="581"/>
            </a:xfrm>
            <a:custGeom>
              <a:avLst/>
              <a:gdLst/>
              <a:ahLst/>
              <a:cxnLst/>
              <a:rect l="l" t="t" r="r" b="b"/>
              <a:pathLst>
                <a:path w="301" h="34" extrusionOk="0">
                  <a:moveTo>
                    <a:pt x="0" y="34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33"/>
            <p:cNvSpPr/>
            <p:nvPr/>
          </p:nvSpPr>
          <p:spPr>
            <a:xfrm rot="791031">
              <a:off x="8310059" y="1191873"/>
              <a:ext cx="5721" cy="1725"/>
            </a:xfrm>
            <a:custGeom>
              <a:avLst/>
              <a:gdLst/>
              <a:ahLst/>
              <a:cxnLst/>
              <a:rect l="l" t="t" r="r" b="b"/>
              <a:pathLst>
                <a:path w="335" h="101" extrusionOk="0">
                  <a:moveTo>
                    <a:pt x="1" y="0"/>
                  </a:moveTo>
                  <a:lnTo>
                    <a:pt x="334" y="10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2" name="Google Shape;462;p33"/>
            <p:cNvSpPr/>
            <p:nvPr/>
          </p:nvSpPr>
          <p:spPr>
            <a:xfrm rot="791031">
              <a:off x="8259998" y="1166157"/>
              <a:ext cx="6285" cy="1161"/>
            </a:xfrm>
            <a:custGeom>
              <a:avLst/>
              <a:gdLst/>
              <a:ahLst/>
              <a:cxnLst/>
              <a:rect l="l" t="t" r="r" b="b"/>
              <a:pathLst>
                <a:path w="368" h="68" extrusionOk="0">
                  <a:moveTo>
                    <a:pt x="1" y="1"/>
                  </a:moveTo>
                  <a:lnTo>
                    <a:pt x="367" y="68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3" name="Google Shape;463;p33"/>
            <p:cNvSpPr/>
            <p:nvPr/>
          </p:nvSpPr>
          <p:spPr>
            <a:xfrm rot="791031">
              <a:off x="8362440" y="1223243"/>
              <a:ext cx="3996" cy="1144"/>
            </a:xfrm>
            <a:custGeom>
              <a:avLst/>
              <a:gdLst/>
              <a:ahLst/>
              <a:cxnLst/>
              <a:rect l="l" t="t" r="r" b="b"/>
              <a:pathLst>
                <a:path w="234" h="67" extrusionOk="0">
                  <a:moveTo>
                    <a:pt x="0" y="0"/>
                  </a:moveTo>
                  <a:lnTo>
                    <a:pt x="2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33"/>
            <p:cNvSpPr/>
            <p:nvPr/>
          </p:nvSpPr>
          <p:spPr>
            <a:xfrm rot="791031">
              <a:off x="8384608" y="1237936"/>
              <a:ext cx="5157" cy="2305"/>
            </a:xfrm>
            <a:custGeom>
              <a:avLst/>
              <a:gdLst/>
              <a:ahLst/>
              <a:cxnLst/>
              <a:rect l="l" t="t" r="r" b="b"/>
              <a:pathLst>
                <a:path w="302" h="135" extrusionOk="0">
                  <a:moveTo>
                    <a:pt x="1" y="1"/>
                  </a:moveTo>
                  <a:lnTo>
                    <a:pt x="301" y="1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33"/>
            <p:cNvSpPr/>
            <p:nvPr/>
          </p:nvSpPr>
          <p:spPr>
            <a:xfrm rot="791031">
              <a:off x="7999078" y="1079229"/>
              <a:ext cx="5721" cy="17"/>
            </a:xfrm>
            <a:custGeom>
              <a:avLst/>
              <a:gdLst/>
              <a:ahLst/>
              <a:cxnLst/>
              <a:rect l="l" t="t" r="r" b="b"/>
              <a:pathLst>
                <a:path w="335" h="1" extrusionOk="0">
                  <a:moveTo>
                    <a:pt x="1" y="0"/>
                  </a:moveTo>
                  <a:lnTo>
                    <a:pt x="3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33"/>
            <p:cNvSpPr/>
            <p:nvPr/>
          </p:nvSpPr>
          <p:spPr>
            <a:xfrm rot="791031">
              <a:off x="8129086" y="1113632"/>
              <a:ext cx="4560" cy="17"/>
            </a:xfrm>
            <a:custGeom>
              <a:avLst/>
              <a:gdLst/>
              <a:ahLst/>
              <a:cxnLst/>
              <a:rect l="l" t="t" r="r" b="b"/>
              <a:pathLst>
                <a:path w="267" h="1" extrusionOk="0">
                  <a:moveTo>
                    <a:pt x="0" y="1"/>
                  </a:moveTo>
                  <a:lnTo>
                    <a:pt x="267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7" name="Google Shape;467;p33"/>
            <p:cNvSpPr/>
            <p:nvPr/>
          </p:nvSpPr>
          <p:spPr>
            <a:xfrm rot="791031">
              <a:off x="7972202" y="1074091"/>
              <a:ext cx="5721" cy="17"/>
            </a:xfrm>
            <a:custGeom>
              <a:avLst/>
              <a:gdLst/>
              <a:ahLst/>
              <a:cxnLst/>
              <a:rect l="l" t="t" r="r" b="b"/>
              <a:pathLst>
                <a:path w="335" h="1" extrusionOk="0">
                  <a:moveTo>
                    <a:pt x="1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33"/>
            <p:cNvSpPr/>
            <p:nvPr/>
          </p:nvSpPr>
          <p:spPr>
            <a:xfrm rot="791031">
              <a:off x="8027018" y="1084509"/>
              <a:ext cx="17" cy="17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33"/>
            <p:cNvSpPr/>
            <p:nvPr/>
          </p:nvSpPr>
          <p:spPr>
            <a:xfrm rot="791031">
              <a:off x="8077160" y="1098095"/>
              <a:ext cx="5704" cy="17"/>
            </a:xfrm>
            <a:custGeom>
              <a:avLst/>
              <a:gdLst/>
              <a:ahLst/>
              <a:cxnLst/>
              <a:rect l="l" t="t" r="r" b="b"/>
              <a:pathLst>
                <a:path w="334" h="1" extrusionOk="0">
                  <a:moveTo>
                    <a:pt x="0" y="1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33"/>
            <p:cNvSpPr/>
            <p:nvPr/>
          </p:nvSpPr>
          <p:spPr>
            <a:xfrm rot="791031">
              <a:off x="8105204" y="1105639"/>
              <a:ext cx="3996" cy="17"/>
            </a:xfrm>
            <a:custGeom>
              <a:avLst/>
              <a:gdLst/>
              <a:ahLst/>
              <a:cxnLst/>
              <a:rect l="l" t="t" r="r" b="b"/>
              <a:pathLst>
                <a:path w="234" h="1" extrusionOk="0">
                  <a:moveTo>
                    <a:pt x="0" y="0"/>
                  </a:moveTo>
                  <a:lnTo>
                    <a:pt x="234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1" name="Google Shape;471;p33"/>
            <p:cNvSpPr/>
            <p:nvPr/>
          </p:nvSpPr>
          <p:spPr>
            <a:xfrm rot="791031">
              <a:off x="7871186" y="1057914"/>
              <a:ext cx="4577" cy="581"/>
            </a:xfrm>
            <a:custGeom>
              <a:avLst/>
              <a:gdLst/>
              <a:ahLst/>
              <a:cxnLst/>
              <a:rect l="l" t="t" r="r" b="b"/>
              <a:pathLst>
                <a:path w="268" h="34" extrusionOk="0">
                  <a:moveTo>
                    <a:pt x="1" y="34"/>
                  </a:moveTo>
                  <a:lnTo>
                    <a:pt x="268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33"/>
            <p:cNvSpPr/>
            <p:nvPr/>
          </p:nvSpPr>
          <p:spPr>
            <a:xfrm rot="791031">
              <a:off x="8155523" y="1122897"/>
              <a:ext cx="5721" cy="581"/>
            </a:xfrm>
            <a:custGeom>
              <a:avLst/>
              <a:gdLst/>
              <a:ahLst/>
              <a:cxnLst/>
              <a:rect l="l" t="t" r="r" b="b"/>
              <a:pathLst>
                <a:path w="335" h="34" extrusionOk="0">
                  <a:moveTo>
                    <a:pt x="1" y="0"/>
                  </a:moveTo>
                  <a:lnTo>
                    <a:pt x="334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33"/>
            <p:cNvSpPr/>
            <p:nvPr/>
          </p:nvSpPr>
          <p:spPr>
            <a:xfrm rot="791031">
              <a:off x="7896227" y="1060983"/>
              <a:ext cx="5704" cy="598"/>
            </a:xfrm>
            <a:custGeom>
              <a:avLst/>
              <a:gdLst/>
              <a:ahLst/>
              <a:cxnLst/>
              <a:rect l="l" t="t" r="r" b="b"/>
              <a:pathLst>
                <a:path w="334" h="35" extrusionOk="0">
                  <a:moveTo>
                    <a:pt x="0" y="34"/>
                  </a:moveTo>
                  <a:lnTo>
                    <a:pt x="334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33"/>
            <p:cNvSpPr/>
            <p:nvPr/>
          </p:nvSpPr>
          <p:spPr>
            <a:xfrm rot="791031">
              <a:off x="8233569" y="1154060"/>
              <a:ext cx="5721" cy="1161"/>
            </a:xfrm>
            <a:custGeom>
              <a:avLst/>
              <a:gdLst/>
              <a:ahLst/>
              <a:cxnLst/>
              <a:rect l="l" t="t" r="r" b="b"/>
              <a:pathLst>
                <a:path w="335" h="68" extrusionOk="0">
                  <a:moveTo>
                    <a:pt x="1" y="0"/>
                  </a:moveTo>
                  <a:lnTo>
                    <a:pt x="334" y="67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5" name="Google Shape;475;p33"/>
            <p:cNvSpPr/>
            <p:nvPr/>
          </p:nvSpPr>
          <p:spPr>
            <a:xfrm rot="791031">
              <a:off x="8050112" y="1091115"/>
              <a:ext cx="5140" cy="17"/>
            </a:xfrm>
            <a:custGeom>
              <a:avLst/>
              <a:gdLst/>
              <a:ahLst/>
              <a:cxnLst/>
              <a:rect l="l" t="t" r="r" b="b"/>
              <a:pathLst>
                <a:path w="301" h="1" extrusionOk="0">
                  <a:moveTo>
                    <a:pt x="1" y="0"/>
                  </a:moveTo>
                  <a:lnTo>
                    <a:pt x="301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33"/>
            <p:cNvSpPr/>
            <p:nvPr/>
          </p:nvSpPr>
          <p:spPr>
            <a:xfrm rot="791031">
              <a:off x="8183034" y="1132781"/>
              <a:ext cx="5140" cy="581"/>
            </a:xfrm>
            <a:custGeom>
              <a:avLst/>
              <a:gdLst/>
              <a:ahLst/>
              <a:cxnLst/>
              <a:rect l="l" t="t" r="r" b="b"/>
              <a:pathLst>
                <a:path w="301" h="34" extrusionOk="0">
                  <a:moveTo>
                    <a:pt x="1" y="1"/>
                  </a:moveTo>
                  <a:lnTo>
                    <a:pt x="301" y="34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33"/>
            <p:cNvSpPr/>
            <p:nvPr/>
          </p:nvSpPr>
          <p:spPr>
            <a:xfrm rot="791031">
              <a:off x="7922825" y="1064814"/>
              <a:ext cx="5140" cy="581"/>
            </a:xfrm>
            <a:custGeom>
              <a:avLst/>
              <a:gdLst/>
              <a:ahLst/>
              <a:cxnLst/>
              <a:rect l="l" t="t" r="r" b="b"/>
              <a:pathLst>
                <a:path w="301" h="34" extrusionOk="0">
                  <a:moveTo>
                    <a:pt x="0" y="34"/>
                  </a:moveTo>
                  <a:lnTo>
                    <a:pt x="300" y="0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33"/>
            <p:cNvSpPr/>
            <p:nvPr/>
          </p:nvSpPr>
          <p:spPr>
            <a:xfrm rot="791031">
              <a:off x="7948129" y="1069359"/>
              <a:ext cx="3433" cy="17"/>
            </a:xfrm>
            <a:custGeom>
              <a:avLst/>
              <a:gdLst/>
              <a:ahLst/>
              <a:cxnLst/>
              <a:rect l="l" t="t" r="r" b="b"/>
              <a:pathLst>
                <a:path w="201" h="1" extrusionOk="0">
                  <a:moveTo>
                    <a:pt x="0" y="1"/>
                  </a:moveTo>
                  <a:lnTo>
                    <a:pt x="200" y="1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9" name="Google Shape;479;p33"/>
            <p:cNvSpPr/>
            <p:nvPr/>
          </p:nvSpPr>
          <p:spPr>
            <a:xfrm rot="791031">
              <a:off x="8208215" y="1142584"/>
              <a:ext cx="3433" cy="581"/>
            </a:xfrm>
            <a:custGeom>
              <a:avLst/>
              <a:gdLst/>
              <a:ahLst/>
              <a:cxnLst/>
              <a:rect l="l" t="t" r="r" b="b"/>
              <a:pathLst>
                <a:path w="201" h="34" extrusionOk="0">
                  <a:moveTo>
                    <a:pt x="1" y="0"/>
                  </a:moveTo>
                  <a:lnTo>
                    <a:pt x="201" y="33"/>
                  </a:lnTo>
                  <a:close/>
                </a:path>
              </a:pathLst>
            </a:custGeom>
            <a:solidFill>
              <a:srgbClr val="754C2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0" name="Google Shape;480;p33"/>
            <p:cNvSpPr/>
            <p:nvPr/>
          </p:nvSpPr>
          <p:spPr>
            <a:xfrm rot="791031">
              <a:off x="7373704" y="1116192"/>
              <a:ext cx="1344418" cy="500032"/>
            </a:xfrm>
            <a:custGeom>
              <a:avLst/>
              <a:gdLst/>
              <a:ahLst/>
              <a:cxnLst/>
              <a:rect l="l" t="t" r="r" b="b"/>
              <a:pathLst>
                <a:path w="78724" h="29280" extrusionOk="0">
                  <a:moveTo>
                    <a:pt x="21016" y="0"/>
                  </a:moveTo>
                  <a:lnTo>
                    <a:pt x="1" y="5471"/>
                  </a:lnTo>
                  <a:cubicBezTo>
                    <a:pt x="1" y="5471"/>
                    <a:pt x="5338" y="26453"/>
                    <a:pt x="31924" y="28954"/>
                  </a:cubicBezTo>
                  <a:cubicBezTo>
                    <a:pt x="34316" y="29182"/>
                    <a:pt x="37718" y="29280"/>
                    <a:pt x="41611" y="29280"/>
                  </a:cubicBezTo>
                  <a:cubicBezTo>
                    <a:pt x="56554" y="29280"/>
                    <a:pt x="78724" y="27838"/>
                    <a:pt x="78724" y="26753"/>
                  </a:cubicBezTo>
                  <a:cubicBezTo>
                    <a:pt x="78724" y="26753"/>
                    <a:pt x="74821" y="15411"/>
                    <a:pt x="68817" y="10074"/>
                  </a:cubicBezTo>
                  <a:cubicBezTo>
                    <a:pt x="65881" y="7506"/>
                    <a:pt x="63947" y="5671"/>
                    <a:pt x="58676" y="3469"/>
                  </a:cubicBezTo>
                  <a:lnTo>
                    <a:pt x="58676" y="3469"/>
                  </a:lnTo>
                  <a:cubicBezTo>
                    <a:pt x="61663" y="16256"/>
                    <a:pt x="51824" y="28144"/>
                    <a:pt x="39146" y="28144"/>
                  </a:cubicBezTo>
                  <a:cubicBezTo>
                    <a:pt x="38231" y="28144"/>
                    <a:pt x="37301" y="28082"/>
                    <a:pt x="36360" y="27954"/>
                  </a:cubicBezTo>
                  <a:cubicBezTo>
                    <a:pt x="25386" y="26453"/>
                    <a:pt x="18247" y="16512"/>
                    <a:pt x="19748" y="5538"/>
                  </a:cubicBezTo>
                  <a:cubicBezTo>
                    <a:pt x="20082" y="3670"/>
                    <a:pt x="20482" y="1802"/>
                    <a:pt x="210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1" name="Google Shape;481;p33"/>
            <p:cNvSpPr/>
            <p:nvPr/>
          </p:nvSpPr>
          <p:spPr>
            <a:xfrm rot="791031">
              <a:off x="7828917" y="1053286"/>
              <a:ext cx="19383" cy="2869"/>
            </a:xfrm>
            <a:custGeom>
              <a:avLst/>
              <a:gdLst/>
              <a:ahLst/>
              <a:cxnLst/>
              <a:rect l="l" t="t" r="r" b="b"/>
              <a:pathLst>
                <a:path w="1135" h="168" extrusionOk="0">
                  <a:moveTo>
                    <a:pt x="0" y="167"/>
                  </a:moveTo>
                  <a:lnTo>
                    <a:pt x="1134" y="1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2" name="Google Shape;482;p33"/>
            <p:cNvSpPr/>
            <p:nvPr/>
          </p:nvSpPr>
          <p:spPr>
            <a:xfrm rot="791031">
              <a:off x="8355077" y="1219081"/>
              <a:ext cx="7992" cy="2869"/>
            </a:xfrm>
            <a:custGeom>
              <a:avLst/>
              <a:gdLst/>
              <a:ahLst/>
              <a:cxnLst/>
              <a:rect l="l" t="t" r="r" b="b"/>
              <a:pathLst>
                <a:path w="468" h="168" extrusionOk="0">
                  <a:moveTo>
                    <a:pt x="467" y="167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33"/>
            <p:cNvSpPr/>
            <p:nvPr/>
          </p:nvSpPr>
          <p:spPr>
            <a:xfrm rot="791031">
              <a:off x="8365066" y="1227126"/>
              <a:ext cx="21074" cy="7975"/>
            </a:xfrm>
            <a:custGeom>
              <a:avLst/>
              <a:gdLst/>
              <a:ahLst/>
              <a:cxnLst/>
              <a:rect l="l" t="t" r="r" b="b"/>
              <a:pathLst>
                <a:path w="1234" h="467" extrusionOk="0">
                  <a:moveTo>
                    <a:pt x="0" y="0"/>
                  </a:moveTo>
                  <a:lnTo>
                    <a:pt x="0" y="0"/>
                  </a:lnTo>
                  <a:cubicBezTo>
                    <a:pt x="400" y="167"/>
                    <a:pt x="801" y="300"/>
                    <a:pt x="1234" y="467"/>
                  </a:cubicBezTo>
                  <a:cubicBezTo>
                    <a:pt x="834" y="300"/>
                    <a:pt x="400" y="167"/>
                    <a:pt x="0" y="0"/>
                  </a:cubicBezTo>
                  <a:close/>
                </a:path>
              </a:pathLst>
            </a:custGeom>
            <a:solidFill>
              <a:srgbClr val="27AA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33"/>
            <p:cNvSpPr/>
            <p:nvPr/>
          </p:nvSpPr>
          <p:spPr>
            <a:xfrm rot="791031">
              <a:off x="8238249" y="1158377"/>
              <a:ext cx="22799" cy="4560"/>
            </a:xfrm>
            <a:custGeom>
              <a:avLst/>
              <a:gdLst/>
              <a:ahLst/>
              <a:cxnLst/>
              <a:rect l="l" t="t" r="r" b="b"/>
              <a:pathLst>
                <a:path w="1335" h="267" extrusionOk="0">
                  <a:moveTo>
                    <a:pt x="0" y="0"/>
                  </a:moveTo>
                  <a:cubicBezTo>
                    <a:pt x="434" y="67"/>
                    <a:pt x="901" y="167"/>
                    <a:pt x="1335" y="267"/>
                  </a:cubicBezTo>
                  <a:cubicBezTo>
                    <a:pt x="901" y="167"/>
                    <a:pt x="434" y="67"/>
                    <a:pt x="0" y="0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3"/>
            <p:cNvSpPr/>
            <p:nvPr/>
          </p:nvSpPr>
          <p:spPr>
            <a:xfrm rot="791031">
              <a:off x="7875610" y="1059088"/>
              <a:ext cx="20527" cy="2288"/>
            </a:xfrm>
            <a:custGeom>
              <a:avLst/>
              <a:gdLst/>
              <a:ahLst/>
              <a:cxnLst/>
              <a:rect l="l" t="t" r="r" b="b"/>
              <a:pathLst>
                <a:path w="1202" h="134" extrusionOk="0">
                  <a:moveTo>
                    <a:pt x="1" y="134"/>
                  </a:moveTo>
                  <a:lnTo>
                    <a:pt x="1201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3"/>
            <p:cNvSpPr/>
            <p:nvPr/>
          </p:nvSpPr>
          <p:spPr>
            <a:xfrm rot="791031">
              <a:off x="8265109" y="1170459"/>
              <a:ext cx="22235" cy="5721"/>
            </a:xfrm>
            <a:custGeom>
              <a:avLst/>
              <a:gdLst/>
              <a:ahLst/>
              <a:cxnLst/>
              <a:rect l="l" t="t" r="r" b="b"/>
              <a:pathLst>
                <a:path w="1302" h="335" extrusionOk="0">
                  <a:moveTo>
                    <a:pt x="0" y="1"/>
                  </a:moveTo>
                  <a:cubicBezTo>
                    <a:pt x="434" y="134"/>
                    <a:pt x="868" y="234"/>
                    <a:pt x="1301" y="334"/>
                  </a:cubicBezTo>
                  <a:cubicBezTo>
                    <a:pt x="868" y="234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3"/>
            <p:cNvSpPr/>
            <p:nvPr/>
          </p:nvSpPr>
          <p:spPr>
            <a:xfrm rot="791031">
              <a:off x="8288500" y="1183020"/>
              <a:ext cx="22799" cy="5721"/>
            </a:xfrm>
            <a:custGeom>
              <a:avLst/>
              <a:gdLst/>
              <a:ahLst/>
              <a:cxnLst/>
              <a:rect l="l" t="t" r="r" b="b"/>
              <a:pathLst>
                <a:path w="1335" h="335" extrusionOk="0">
                  <a:moveTo>
                    <a:pt x="1" y="1"/>
                  </a:moveTo>
                  <a:cubicBezTo>
                    <a:pt x="468" y="101"/>
                    <a:pt x="901" y="234"/>
                    <a:pt x="1335" y="334"/>
                  </a:cubicBezTo>
                  <a:cubicBezTo>
                    <a:pt x="901" y="234"/>
                    <a:pt x="468" y="101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3"/>
            <p:cNvSpPr/>
            <p:nvPr/>
          </p:nvSpPr>
          <p:spPr>
            <a:xfrm rot="791031">
              <a:off x="8314348" y="1196709"/>
              <a:ext cx="22799" cy="7429"/>
            </a:xfrm>
            <a:custGeom>
              <a:avLst/>
              <a:gdLst/>
              <a:ahLst/>
              <a:cxnLst/>
              <a:rect l="l" t="t" r="r" b="b"/>
              <a:pathLst>
                <a:path w="1335" h="435" extrusionOk="0">
                  <a:moveTo>
                    <a:pt x="0" y="1"/>
                  </a:moveTo>
                  <a:cubicBezTo>
                    <a:pt x="434" y="134"/>
                    <a:pt x="901" y="267"/>
                    <a:pt x="1335" y="434"/>
                  </a:cubicBezTo>
                  <a:cubicBezTo>
                    <a:pt x="901" y="267"/>
                    <a:pt x="434" y="1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3"/>
            <p:cNvSpPr/>
            <p:nvPr/>
          </p:nvSpPr>
          <p:spPr>
            <a:xfrm rot="791031">
              <a:off x="7862053" y="1056895"/>
              <a:ext cx="9137" cy="1161"/>
            </a:xfrm>
            <a:custGeom>
              <a:avLst/>
              <a:gdLst/>
              <a:ahLst/>
              <a:cxnLst/>
              <a:rect l="l" t="t" r="r" b="b"/>
              <a:pathLst>
                <a:path w="535" h="68" extrusionOk="0">
                  <a:moveTo>
                    <a:pt x="535" y="1"/>
                  </a:moveTo>
                  <a:lnTo>
                    <a:pt x="1" y="68"/>
                  </a:lnTo>
                  <a:lnTo>
                    <a:pt x="1" y="68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3"/>
            <p:cNvSpPr/>
            <p:nvPr/>
          </p:nvSpPr>
          <p:spPr>
            <a:xfrm rot="791031">
              <a:off x="8340908" y="1211399"/>
              <a:ext cx="15404" cy="5140"/>
            </a:xfrm>
            <a:custGeom>
              <a:avLst/>
              <a:gdLst/>
              <a:ahLst/>
              <a:cxnLst/>
              <a:rect l="l" t="t" r="r" b="b"/>
              <a:pathLst>
                <a:path w="902" h="301" extrusionOk="0">
                  <a:moveTo>
                    <a:pt x="901" y="300"/>
                  </a:moveTo>
                  <a:cubicBezTo>
                    <a:pt x="601" y="200"/>
                    <a:pt x="301" y="100"/>
                    <a:pt x="1" y="0"/>
                  </a:cubicBezTo>
                  <a:lnTo>
                    <a:pt x="901" y="30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3"/>
            <p:cNvSpPr/>
            <p:nvPr/>
          </p:nvSpPr>
          <p:spPr>
            <a:xfrm rot="791031">
              <a:off x="8132869" y="1117349"/>
              <a:ext cx="23379" cy="2288"/>
            </a:xfrm>
            <a:custGeom>
              <a:avLst/>
              <a:gdLst/>
              <a:ahLst/>
              <a:cxnLst/>
              <a:rect l="l" t="t" r="r" b="b"/>
              <a:pathLst>
                <a:path w="1369" h="134" extrusionOk="0">
                  <a:moveTo>
                    <a:pt x="1" y="0"/>
                  </a:moveTo>
                  <a:lnTo>
                    <a:pt x="1369" y="133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3"/>
            <p:cNvSpPr/>
            <p:nvPr/>
          </p:nvSpPr>
          <p:spPr>
            <a:xfrm rot="791031">
              <a:off x="8210686" y="1146197"/>
              <a:ext cx="23943" cy="4577"/>
            </a:xfrm>
            <a:custGeom>
              <a:avLst/>
              <a:gdLst/>
              <a:ahLst/>
              <a:cxnLst/>
              <a:rect l="l" t="t" r="r" b="b"/>
              <a:pathLst>
                <a:path w="1402" h="268" extrusionOk="0">
                  <a:moveTo>
                    <a:pt x="1" y="0"/>
                  </a:moveTo>
                  <a:lnTo>
                    <a:pt x="1402" y="267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33"/>
            <p:cNvSpPr/>
            <p:nvPr/>
          </p:nvSpPr>
          <p:spPr>
            <a:xfrm rot="791031">
              <a:off x="8054803" y="1094291"/>
              <a:ext cx="22816" cy="581"/>
            </a:xfrm>
            <a:custGeom>
              <a:avLst/>
              <a:gdLst/>
              <a:ahLst/>
              <a:cxnLst/>
              <a:rect l="l" t="t" r="r" b="b"/>
              <a:pathLst>
                <a:path w="1336" h="34" extrusionOk="0">
                  <a:moveTo>
                    <a:pt x="1" y="0"/>
                  </a:moveTo>
                  <a:lnTo>
                    <a:pt x="1335" y="34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33"/>
            <p:cNvSpPr/>
            <p:nvPr/>
          </p:nvSpPr>
          <p:spPr>
            <a:xfrm rot="791031">
              <a:off x="7977738" y="1076104"/>
              <a:ext cx="21654" cy="581"/>
            </a:xfrm>
            <a:custGeom>
              <a:avLst/>
              <a:gdLst/>
              <a:ahLst/>
              <a:cxnLst/>
              <a:rect l="l" t="t" r="r" b="b"/>
              <a:pathLst>
                <a:path w="1268" h="34" extrusionOk="0">
                  <a:moveTo>
                    <a:pt x="0" y="34"/>
                  </a:moveTo>
                  <a:cubicBezTo>
                    <a:pt x="434" y="34"/>
                    <a:pt x="834" y="0"/>
                    <a:pt x="1268" y="0"/>
                  </a:cubicBezTo>
                  <a:cubicBezTo>
                    <a:pt x="834" y="0"/>
                    <a:pt x="434" y="34"/>
                    <a:pt x="0" y="34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33"/>
            <p:cNvSpPr/>
            <p:nvPr/>
          </p:nvSpPr>
          <p:spPr>
            <a:xfrm rot="791031">
              <a:off x="8108529" y="1109024"/>
              <a:ext cx="21108" cy="1725"/>
            </a:xfrm>
            <a:custGeom>
              <a:avLst/>
              <a:gdLst/>
              <a:ahLst/>
              <a:cxnLst/>
              <a:rect l="l" t="t" r="r" b="b"/>
              <a:pathLst>
                <a:path w="1236" h="101" extrusionOk="0">
                  <a:moveTo>
                    <a:pt x="1" y="1"/>
                  </a:moveTo>
                  <a:lnTo>
                    <a:pt x="1235" y="10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33"/>
            <p:cNvSpPr/>
            <p:nvPr/>
          </p:nvSpPr>
          <p:spPr>
            <a:xfrm rot="791031">
              <a:off x="8082269" y="1101385"/>
              <a:ext cx="23379" cy="1725"/>
            </a:xfrm>
            <a:custGeom>
              <a:avLst/>
              <a:gdLst/>
              <a:ahLst/>
              <a:cxnLst/>
              <a:rect l="l" t="t" r="r" b="b"/>
              <a:pathLst>
                <a:path w="1369" h="101" extrusionOk="0">
                  <a:moveTo>
                    <a:pt x="1" y="1"/>
                  </a:moveTo>
                  <a:cubicBezTo>
                    <a:pt x="468" y="34"/>
                    <a:pt x="901" y="67"/>
                    <a:pt x="1368" y="101"/>
                  </a:cubicBezTo>
                  <a:cubicBezTo>
                    <a:pt x="901" y="67"/>
                    <a:pt x="468" y="34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7" name="Google Shape;497;p33"/>
            <p:cNvSpPr/>
            <p:nvPr/>
          </p:nvSpPr>
          <p:spPr>
            <a:xfrm rot="791031">
              <a:off x="8004406" y="1082477"/>
              <a:ext cx="22799" cy="17"/>
            </a:xfrm>
            <a:custGeom>
              <a:avLst/>
              <a:gdLst/>
              <a:ahLst/>
              <a:cxnLst/>
              <a:rect l="l" t="t" r="r" b="b"/>
              <a:pathLst>
                <a:path w="1335" h="1" extrusionOk="0">
                  <a:moveTo>
                    <a:pt x="0" y="0"/>
                  </a:moveTo>
                  <a:lnTo>
                    <a:pt x="1335" y="0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33"/>
            <p:cNvSpPr/>
            <p:nvPr/>
          </p:nvSpPr>
          <p:spPr>
            <a:xfrm rot="791031">
              <a:off x="7927805" y="1066616"/>
              <a:ext cx="20527" cy="1161"/>
            </a:xfrm>
            <a:custGeom>
              <a:avLst/>
              <a:gdLst/>
              <a:ahLst/>
              <a:cxnLst/>
              <a:rect l="l" t="t" r="r" b="b"/>
              <a:pathLst>
                <a:path w="1202" h="68" extrusionOk="0">
                  <a:moveTo>
                    <a:pt x="0" y="67"/>
                  </a:moveTo>
                  <a:lnTo>
                    <a:pt x="1201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33"/>
            <p:cNvSpPr/>
            <p:nvPr/>
          </p:nvSpPr>
          <p:spPr>
            <a:xfrm rot="791031">
              <a:off x="7901822" y="1062359"/>
              <a:ext cx="21108" cy="1725"/>
            </a:xfrm>
            <a:custGeom>
              <a:avLst/>
              <a:gdLst/>
              <a:ahLst/>
              <a:cxnLst/>
              <a:rect l="l" t="t" r="r" b="b"/>
              <a:pathLst>
                <a:path w="1236" h="101" extrusionOk="0">
                  <a:moveTo>
                    <a:pt x="1" y="101"/>
                  </a:moveTo>
                  <a:lnTo>
                    <a:pt x="1235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33"/>
            <p:cNvSpPr/>
            <p:nvPr/>
          </p:nvSpPr>
          <p:spPr>
            <a:xfrm rot="791031">
              <a:off x="8187348" y="1136345"/>
              <a:ext cx="21671" cy="3450"/>
            </a:xfrm>
            <a:custGeom>
              <a:avLst/>
              <a:gdLst/>
              <a:ahLst/>
              <a:cxnLst/>
              <a:rect l="l" t="t" r="r" b="b"/>
              <a:pathLst>
                <a:path w="1269" h="202" extrusionOk="0">
                  <a:moveTo>
                    <a:pt x="1" y="1"/>
                  </a:moveTo>
                  <a:cubicBezTo>
                    <a:pt x="401" y="68"/>
                    <a:pt x="835" y="134"/>
                    <a:pt x="1269" y="201"/>
                  </a:cubicBezTo>
                  <a:cubicBezTo>
                    <a:pt x="835" y="134"/>
                    <a:pt x="401" y="68"/>
                    <a:pt x="1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1" name="Google Shape;501;p33"/>
            <p:cNvSpPr/>
            <p:nvPr/>
          </p:nvSpPr>
          <p:spPr>
            <a:xfrm rot="791031">
              <a:off x="7950924" y="1070410"/>
              <a:ext cx="21654" cy="1161"/>
            </a:xfrm>
            <a:custGeom>
              <a:avLst/>
              <a:gdLst/>
              <a:ahLst/>
              <a:cxnLst/>
              <a:rect l="l" t="t" r="r" b="b"/>
              <a:pathLst>
                <a:path w="1268" h="68" extrusionOk="0">
                  <a:moveTo>
                    <a:pt x="1268" y="1"/>
                  </a:moveTo>
                  <a:cubicBezTo>
                    <a:pt x="834" y="34"/>
                    <a:pt x="434" y="34"/>
                    <a:pt x="0" y="67"/>
                  </a:cubicBezTo>
                  <a:cubicBezTo>
                    <a:pt x="434" y="67"/>
                    <a:pt x="867" y="34"/>
                    <a:pt x="1268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2" name="Google Shape;502;p33"/>
            <p:cNvSpPr/>
            <p:nvPr/>
          </p:nvSpPr>
          <p:spPr>
            <a:xfrm rot="791031">
              <a:off x="8029510" y="1087627"/>
              <a:ext cx="21654" cy="17"/>
            </a:xfrm>
            <a:custGeom>
              <a:avLst/>
              <a:gdLst/>
              <a:ahLst/>
              <a:cxnLst/>
              <a:rect l="l" t="t" r="r" b="b"/>
              <a:pathLst>
                <a:path w="1268" h="1" extrusionOk="0">
                  <a:moveTo>
                    <a:pt x="0" y="1"/>
                  </a:moveTo>
                  <a:lnTo>
                    <a:pt x="1268" y="1"/>
                  </a:ln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3" name="Google Shape;503;p33"/>
            <p:cNvSpPr/>
            <p:nvPr/>
          </p:nvSpPr>
          <p:spPr>
            <a:xfrm rot="791031">
              <a:off x="8160455" y="1126728"/>
              <a:ext cx="23362" cy="2869"/>
            </a:xfrm>
            <a:custGeom>
              <a:avLst/>
              <a:gdLst/>
              <a:ahLst/>
              <a:cxnLst/>
              <a:rect l="l" t="t" r="r" b="b"/>
              <a:pathLst>
                <a:path w="1368" h="168" extrusionOk="0">
                  <a:moveTo>
                    <a:pt x="0" y="1"/>
                  </a:moveTo>
                  <a:cubicBezTo>
                    <a:pt x="467" y="34"/>
                    <a:pt x="901" y="101"/>
                    <a:pt x="1368" y="168"/>
                  </a:cubicBezTo>
                  <a:cubicBezTo>
                    <a:pt x="901" y="101"/>
                    <a:pt x="467" y="34"/>
                    <a:pt x="0" y="1"/>
                  </a:cubicBezTo>
                  <a:close/>
                </a:path>
              </a:pathLst>
            </a:custGeom>
            <a:solidFill>
              <a:srgbClr val="1A9AA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4" name="Google Shape;504;p33"/>
            <p:cNvSpPr/>
            <p:nvPr/>
          </p:nvSpPr>
          <p:spPr>
            <a:xfrm rot="-3004732">
              <a:off x="7697712" y="886878"/>
              <a:ext cx="723666" cy="723666"/>
            </a:xfrm>
            <a:prstGeom prst="chord">
              <a:avLst>
                <a:gd name="adj1" fmla="val 3127025"/>
                <a:gd name="adj2" fmla="val 15684363"/>
              </a:avLst>
            </a:prstGeom>
            <a:solidFill>
              <a:schemeClr val="accent6"/>
            </a:solidFill>
            <a:ln w="381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33"/>
            <p:cNvSpPr/>
            <p:nvPr/>
          </p:nvSpPr>
          <p:spPr>
            <a:xfrm rot="790857">
              <a:off x="7743649" y="1100607"/>
              <a:ext cx="679936" cy="153875"/>
            </a:xfrm>
            <a:custGeom>
              <a:avLst/>
              <a:gdLst/>
              <a:ahLst/>
              <a:cxnLst/>
              <a:rect l="l" t="t" r="r" b="b"/>
              <a:pathLst>
                <a:path w="21378" h="4838" extrusionOk="0">
                  <a:moveTo>
                    <a:pt x="310" y="994"/>
                  </a:moveTo>
                  <a:lnTo>
                    <a:pt x="6559" y="0"/>
                  </a:lnTo>
                  <a:lnTo>
                    <a:pt x="12725" y="296"/>
                  </a:lnTo>
                  <a:lnTo>
                    <a:pt x="17101" y="691"/>
                  </a:lnTo>
                  <a:lnTo>
                    <a:pt x="21378" y="1975"/>
                  </a:lnTo>
                  <a:lnTo>
                    <a:pt x="20781" y="4838"/>
                  </a:lnTo>
                  <a:lnTo>
                    <a:pt x="0" y="232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506" name="Google Shape;506;p33"/>
            <p:cNvSpPr/>
            <p:nvPr/>
          </p:nvSpPr>
          <p:spPr>
            <a:xfrm rot="791031">
              <a:off x="7352030" y="1074993"/>
              <a:ext cx="1403660" cy="564535"/>
            </a:xfrm>
            <a:custGeom>
              <a:avLst/>
              <a:gdLst/>
              <a:ahLst/>
              <a:cxnLst/>
              <a:rect l="l" t="t" r="r" b="b"/>
              <a:pathLst>
                <a:path w="82193" h="33057" extrusionOk="0">
                  <a:moveTo>
                    <a:pt x="36147" y="2494"/>
                  </a:moveTo>
                  <a:cubicBezTo>
                    <a:pt x="41129" y="2494"/>
                    <a:pt x="46095" y="3077"/>
                    <a:pt x="50971" y="4207"/>
                  </a:cubicBezTo>
                  <a:cubicBezTo>
                    <a:pt x="57876" y="5874"/>
                    <a:pt x="63980" y="8676"/>
                    <a:pt x="69317" y="13380"/>
                  </a:cubicBezTo>
                  <a:cubicBezTo>
                    <a:pt x="72953" y="16682"/>
                    <a:pt x="75355" y="21185"/>
                    <a:pt x="77323" y="25589"/>
                  </a:cubicBezTo>
                  <a:cubicBezTo>
                    <a:pt x="77656" y="26356"/>
                    <a:pt x="77990" y="27090"/>
                    <a:pt x="78290" y="27857"/>
                  </a:cubicBezTo>
                  <a:cubicBezTo>
                    <a:pt x="78357" y="27990"/>
                    <a:pt x="78390" y="28224"/>
                    <a:pt x="78457" y="28457"/>
                  </a:cubicBezTo>
                  <a:lnTo>
                    <a:pt x="78390" y="28457"/>
                  </a:lnTo>
                  <a:cubicBezTo>
                    <a:pt x="71519" y="29892"/>
                    <a:pt x="64113" y="29825"/>
                    <a:pt x="57108" y="30125"/>
                  </a:cubicBezTo>
                  <a:cubicBezTo>
                    <a:pt x="52756" y="30300"/>
                    <a:pt x="48222" y="30531"/>
                    <a:pt x="43681" y="30531"/>
                  </a:cubicBezTo>
                  <a:cubicBezTo>
                    <a:pt x="30924" y="30531"/>
                    <a:pt x="18111" y="28713"/>
                    <a:pt x="9107" y="18750"/>
                  </a:cubicBezTo>
                  <a:cubicBezTo>
                    <a:pt x="6572" y="15948"/>
                    <a:pt x="4171" y="12446"/>
                    <a:pt x="2970" y="8743"/>
                  </a:cubicBezTo>
                  <a:lnTo>
                    <a:pt x="21450" y="3973"/>
                  </a:lnTo>
                  <a:cubicBezTo>
                    <a:pt x="25186" y="3006"/>
                    <a:pt x="29122" y="2739"/>
                    <a:pt x="32991" y="2572"/>
                  </a:cubicBezTo>
                  <a:cubicBezTo>
                    <a:pt x="34043" y="2520"/>
                    <a:pt x="35095" y="2494"/>
                    <a:pt x="36147" y="2494"/>
                  </a:cubicBezTo>
                  <a:close/>
                  <a:moveTo>
                    <a:pt x="35831" y="1"/>
                  </a:moveTo>
                  <a:cubicBezTo>
                    <a:pt x="31213" y="1"/>
                    <a:pt x="26339" y="266"/>
                    <a:pt x="21850" y="1271"/>
                  </a:cubicBezTo>
                  <a:cubicBezTo>
                    <a:pt x="18381" y="2038"/>
                    <a:pt x="14978" y="3039"/>
                    <a:pt x="11576" y="3906"/>
                  </a:cubicBezTo>
                  <a:lnTo>
                    <a:pt x="1068" y="6642"/>
                  </a:lnTo>
                  <a:cubicBezTo>
                    <a:pt x="401" y="6842"/>
                    <a:pt x="1" y="7509"/>
                    <a:pt x="168" y="8176"/>
                  </a:cubicBezTo>
                  <a:cubicBezTo>
                    <a:pt x="1168" y="12079"/>
                    <a:pt x="3470" y="15782"/>
                    <a:pt x="5939" y="18850"/>
                  </a:cubicBezTo>
                  <a:cubicBezTo>
                    <a:pt x="11843" y="26256"/>
                    <a:pt x="20549" y="30692"/>
                    <a:pt x="29789" y="32160"/>
                  </a:cubicBezTo>
                  <a:cubicBezTo>
                    <a:pt x="34070" y="32841"/>
                    <a:pt x="38437" y="33057"/>
                    <a:pt x="42810" y="33057"/>
                  </a:cubicBezTo>
                  <a:cubicBezTo>
                    <a:pt x="47434" y="33057"/>
                    <a:pt x="52065" y="32815"/>
                    <a:pt x="56608" y="32627"/>
                  </a:cubicBezTo>
                  <a:cubicBezTo>
                    <a:pt x="61245" y="32460"/>
                    <a:pt x="65881" y="32227"/>
                    <a:pt x="70485" y="31826"/>
                  </a:cubicBezTo>
                  <a:cubicBezTo>
                    <a:pt x="73420" y="31593"/>
                    <a:pt x="76522" y="31493"/>
                    <a:pt x="79391" y="30792"/>
                  </a:cubicBezTo>
                  <a:cubicBezTo>
                    <a:pt x="82193" y="30125"/>
                    <a:pt x="81092" y="28124"/>
                    <a:pt x="80258" y="26089"/>
                  </a:cubicBezTo>
                  <a:cubicBezTo>
                    <a:pt x="78057" y="20852"/>
                    <a:pt x="75321" y="15481"/>
                    <a:pt x="71085" y="11612"/>
                  </a:cubicBezTo>
                  <a:cubicBezTo>
                    <a:pt x="66582" y="7609"/>
                    <a:pt x="61245" y="4607"/>
                    <a:pt x="55507" y="2839"/>
                  </a:cubicBezTo>
                  <a:cubicBezTo>
                    <a:pt x="49403" y="971"/>
                    <a:pt x="43065" y="4"/>
                    <a:pt x="36694" y="4"/>
                  </a:cubicBezTo>
                  <a:cubicBezTo>
                    <a:pt x="36407" y="2"/>
                    <a:pt x="36120" y="1"/>
                    <a:pt x="358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33"/>
            <p:cNvSpPr/>
            <p:nvPr/>
          </p:nvSpPr>
          <p:spPr>
            <a:xfrm rot="791031">
              <a:off x="7941330" y="1139892"/>
              <a:ext cx="265471" cy="252014"/>
            </a:xfrm>
            <a:custGeom>
              <a:avLst/>
              <a:gdLst/>
              <a:ahLst/>
              <a:cxnLst/>
              <a:rect l="l" t="t" r="r" b="b"/>
              <a:pathLst>
                <a:path w="15545" h="14757" extrusionOk="0">
                  <a:moveTo>
                    <a:pt x="7363" y="0"/>
                  </a:moveTo>
                  <a:cubicBezTo>
                    <a:pt x="5601" y="0"/>
                    <a:pt x="3838" y="634"/>
                    <a:pt x="2435" y="1902"/>
                  </a:cubicBezTo>
                  <a:cubicBezTo>
                    <a:pt x="2835" y="2669"/>
                    <a:pt x="3002" y="3537"/>
                    <a:pt x="2869" y="4404"/>
                  </a:cubicBezTo>
                  <a:cubicBezTo>
                    <a:pt x="2669" y="6005"/>
                    <a:pt x="1534" y="7339"/>
                    <a:pt x="0" y="7840"/>
                  </a:cubicBezTo>
                  <a:cubicBezTo>
                    <a:pt x="200" y="11342"/>
                    <a:pt x="2869" y="14211"/>
                    <a:pt x="6371" y="14678"/>
                  </a:cubicBezTo>
                  <a:cubicBezTo>
                    <a:pt x="6715" y="14730"/>
                    <a:pt x="7066" y="14756"/>
                    <a:pt x="7418" y="14756"/>
                  </a:cubicBezTo>
                  <a:cubicBezTo>
                    <a:pt x="8192" y="14756"/>
                    <a:pt x="8973" y="14630"/>
                    <a:pt x="9707" y="14378"/>
                  </a:cubicBezTo>
                  <a:cubicBezTo>
                    <a:pt x="9707" y="14211"/>
                    <a:pt x="9707" y="14044"/>
                    <a:pt x="9740" y="13877"/>
                  </a:cubicBezTo>
                  <a:cubicBezTo>
                    <a:pt x="9923" y="12417"/>
                    <a:pt x="11160" y="11345"/>
                    <a:pt x="12591" y="11345"/>
                  </a:cubicBezTo>
                  <a:cubicBezTo>
                    <a:pt x="12729" y="11345"/>
                    <a:pt x="12869" y="11355"/>
                    <a:pt x="13009" y="11376"/>
                  </a:cubicBezTo>
                  <a:cubicBezTo>
                    <a:pt x="13176" y="11376"/>
                    <a:pt x="13343" y="11409"/>
                    <a:pt x="13510" y="11476"/>
                  </a:cubicBezTo>
                  <a:cubicBezTo>
                    <a:pt x="15544" y="8373"/>
                    <a:pt x="14977" y="4237"/>
                    <a:pt x="12175" y="1802"/>
                  </a:cubicBezTo>
                  <a:cubicBezTo>
                    <a:pt x="10793" y="601"/>
                    <a:pt x="9079" y="0"/>
                    <a:pt x="73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8" name="Google Shape;508;p33"/>
            <p:cNvSpPr/>
            <p:nvPr/>
          </p:nvSpPr>
          <p:spPr>
            <a:xfrm rot="791031">
              <a:off x="7858548" y="1100077"/>
              <a:ext cx="151991" cy="142274"/>
            </a:xfrm>
            <a:custGeom>
              <a:avLst/>
              <a:gdLst/>
              <a:ahLst/>
              <a:cxnLst/>
              <a:rect l="l" t="t" r="r" b="b"/>
              <a:pathLst>
                <a:path w="8900" h="8331" extrusionOk="0">
                  <a:moveTo>
                    <a:pt x="4717" y="0"/>
                  </a:moveTo>
                  <a:cubicBezTo>
                    <a:pt x="2345" y="0"/>
                    <a:pt x="0" y="1978"/>
                    <a:pt x="527" y="4926"/>
                  </a:cubicBezTo>
                  <a:cubicBezTo>
                    <a:pt x="885" y="6884"/>
                    <a:pt x="2585" y="8331"/>
                    <a:pt x="4594" y="8331"/>
                  </a:cubicBezTo>
                  <a:cubicBezTo>
                    <a:pt x="4639" y="8331"/>
                    <a:pt x="4684" y="8330"/>
                    <a:pt x="4730" y="8329"/>
                  </a:cubicBezTo>
                  <a:cubicBezTo>
                    <a:pt x="6764" y="8295"/>
                    <a:pt x="8499" y="6761"/>
                    <a:pt x="8766" y="4726"/>
                  </a:cubicBezTo>
                  <a:cubicBezTo>
                    <a:pt x="8899" y="3859"/>
                    <a:pt x="8732" y="2991"/>
                    <a:pt x="8332" y="2224"/>
                  </a:cubicBezTo>
                  <a:cubicBezTo>
                    <a:pt x="7496" y="675"/>
                    <a:pt x="6102" y="0"/>
                    <a:pt x="47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33"/>
            <p:cNvSpPr/>
            <p:nvPr/>
          </p:nvSpPr>
          <p:spPr>
            <a:xfrm rot="791031">
              <a:off x="8077841" y="1350965"/>
              <a:ext cx="112251" cy="100075"/>
            </a:xfrm>
            <a:custGeom>
              <a:avLst/>
              <a:gdLst/>
              <a:ahLst/>
              <a:cxnLst/>
              <a:rect l="l" t="t" r="r" b="b"/>
              <a:pathLst>
                <a:path w="6573" h="5860" extrusionOk="0">
                  <a:moveTo>
                    <a:pt x="2928" y="0"/>
                  </a:moveTo>
                  <a:cubicBezTo>
                    <a:pt x="1479" y="0"/>
                    <a:pt x="219" y="1051"/>
                    <a:pt x="34" y="2525"/>
                  </a:cubicBezTo>
                  <a:cubicBezTo>
                    <a:pt x="1" y="2692"/>
                    <a:pt x="1" y="2859"/>
                    <a:pt x="1" y="3026"/>
                  </a:cubicBezTo>
                  <a:cubicBezTo>
                    <a:pt x="49" y="4714"/>
                    <a:pt x="1451" y="5859"/>
                    <a:pt x="2930" y="5859"/>
                  </a:cubicBezTo>
                  <a:cubicBezTo>
                    <a:pt x="3526" y="5859"/>
                    <a:pt x="4134" y="5673"/>
                    <a:pt x="4671" y="5261"/>
                  </a:cubicBezTo>
                  <a:cubicBezTo>
                    <a:pt x="6572" y="3826"/>
                    <a:pt x="6039" y="858"/>
                    <a:pt x="3770" y="157"/>
                  </a:cubicBezTo>
                  <a:lnTo>
                    <a:pt x="3804" y="157"/>
                  </a:lnTo>
                  <a:cubicBezTo>
                    <a:pt x="3637" y="90"/>
                    <a:pt x="3470" y="57"/>
                    <a:pt x="3303" y="24"/>
                  </a:cubicBezTo>
                  <a:cubicBezTo>
                    <a:pt x="3177" y="8"/>
                    <a:pt x="3052" y="0"/>
                    <a:pt x="29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74" name="Picture 173" descr="лого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8926" y="214296"/>
            <a:ext cx="2747436" cy="242889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34"/>
          <p:cNvSpPr txBox="1">
            <a:spLocks noGrp="1"/>
          </p:cNvSpPr>
          <p:nvPr>
            <p:ph type="title"/>
          </p:nvPr>
        </p:nvSpPr>
        <p:spPr>
          <a:xfrm>
            <a:off x="642910" y="142858"/>
            <a:ext cx="7444800" cy="64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НАЗИВ РАДА:</a:t>
            </a:r>
            <a:endParaRPr sz="2800" b="1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5" name="Google Shape;515;p34"/>
          <p:cNvSpPr txBox="1">
            <a:spLocks noGrp="1"/>
          </p:cNvSpPr>
          <p:nvPr>
            <p:ph type="body" idx="1"/>
          </p:nvPr>
        </p:nvSpPr>
        <p:spPr>
          <a:xfrm>
            <a:off x="142844" y="714362"/>
            <a:ext cx="8715436" cy="34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algn="ctr">
              <a:buClr>
                <a:srgbClr val="5A5A5A"/>
              </a:buClr>
              <a:buSzPts val="1100"/>
              <a:buNone/>
            </a:pPr>
            <a:endParaRPr lang="sr-Cyrl-RS" sz="4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Clr>
                <a:srgbClr val="5A5A5A"/>
              </a:buClr>
              <a:buSzPts val="1100"/>
              <a:buNone/>
            </a:pPr>
            <a:r>
              <a:rPr lang="en-US" sz="4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,,ОСЕЋАТИ СВЕТ ОКОМ“</a:t>
            </a:r>
            <a:r>
              <a:rPr lang="en-US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 у </a:t>
            </a:r>
            <a:r>
              <a:rPr lang="en-US" sz="3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сарадњи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офталмолшком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службом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ДЗ ,,</a:t>
            </a:r>
            <a:r>
              <a:rPr lang="en-US" sz="32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Уб</a:t>
            </a:r>
            <a:r>
              <a:rPr lang="en-US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“  </a:t>
            </a:r>
            <a:endParaRPr lang="en-US" sz="4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100"/>
              <a:buFont typeface="Arial"/>
              <a:buNone/>
            </a:pPr>
            <a:endParaRPr lang="sr-Cyrl-R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100"/>
              <a:buFont typeface="Arial"/>
              <a:buNone/>
            </a:pPr>
            <a:endParaRPr lang="sr-Cyrl-R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100"/>
              <a:buFont typeface="Arial"/>
              <a:buNone/>
            </a:pPr>
            <a:endParaRPr lang="sr-Cyrl-R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100"/>
              <a:buFont typeface="Arial"/>
              <a:buNone/>
            </a:pPr>
            <a:endParaRPr lang="sr-Cyrl-RS" dirty="0" smtClean="0"/>
          </a:p>
          <a:p>
            <a:pPr algn="ctr">
              <a:buNone/>
            </a:pPr>
            <a:r>
              <a:rPr lang="en-US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АУТОРИ РАДА:</a:t>
            </a:r>
            <a:endParaRPr lang="sr-Cyrl-RS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сестре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унапређењу</a:t>
            </a:r>
            <a:r>
              <a:rPr lang="en-US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ПЗЗ – </a:t>
            </a:r>
            <a:r>
              <a:rPr lang="en-US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Невенка</a:t>
            </a:r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Драгићевић</a:t>
            </a:r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Невена</a:t>
            </a:r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Петровић</a:t>
            </a:r>
            <a:r>
              <a:rPr lang="sr-Cyrl-RS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и Ј</a:t>
            </a:r>
            <a:r>
              <a:rPr lang="en-US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елица</a:t>
            </a:r>
            <a:r>
              <a:rPr lang="en-US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Грујичић</a:t>
            </a:r>
            <a:endParaRPr lang="sr-Cyrl-RS" sz="16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Офталмолог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Жељко</a:t>
            </a: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Анђић</a:t>
            </a:r>
            <a:r>
              <a:rPr lang="sr-Cyrl-R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мед. сестра </a:t>
            </a:r>
            <a:r>
              <a:rPr lang="sr-Cyrl-R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Марина Стевановић</a:t>
            </a:r>
          </a:p>
          <a:p>
            <a:pPr>
              <a:buNone/>
            </a:pPr>
            <a:endParaRPr lang="sr-Cyrl-RS" dirty="0" smtClean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5A5A5A"/>
              </a:buClr>
              <a:buSzPts val="1100"/>
              <a:buFont typeface="Arial"/>
              <a:buNone/>
            </a:pPr>
            <a:endParaRPr/>
          </a:p>
        </p:txBody>
      </p:sp>
      <p:grpSp>
        <p:nvGrpSpPr>
          <p:cNvPr id="530" name="Google Shape;530;p34"/>
          <p:cNvGrpSpPr/>
          <p:nvPr/>
        </p:nvGrpSpPr>
        <p:grpSpPr>
          <a:xfrm>
            <a:off x="7635517" y="-71456"/>
            <a:ext cx="1508483" cy="1102520"/>
            <a:chOff x="7320252" y="240641"/>
            <a:chExt cx="1508483" cy="1102520"/>
          </a:xfrm>
        </p:grpSpPr>
        <p:sp>
          <p:nvSpPr>
            <p:cNvPr id="531" name="Google Shape;531;p34"/>
            <p:cNvSpPr/>
            <p:nvPr/>
          </p:nvSpPr>
          <p:spPr>
            <a:xfrm rot="508558">
              <a:off x="7379547" y="338116"/>
              <a:ext cx="1389893" cy="907570"/>
            </a:xfrm>
            <a:custGeom>
              <a:avLst/>
              <a:gdLst/>
              <a:ahLst/>
              <a:cxnLst/>
              <a:rect l="l" t="t" r="r" b="b"/>
              <a:pathLst>
                <a:path w="60077" h="39229" extrusionOk="0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34"/>
            <p:cNvSpPr/>
            <p:nvPr/>
          </p:nvSpPr>
          <p:spPr>
            <a:xfrm rot="508558">
              <a:off x="8586023" y="783992"/>
              <a:ext cx="105751" cy="104964"/>
            </a:xfrm>
            <a:custGeom>
              <a:avLst/>
              <a:gdLst/>
              <a:ahLst/>
              <a:cxnLst/>
              <a:rect l="l" t="t" r="r" b="b"/>
              <a:pathLst>
                <a:path w="4571" h="4537" fill="none" extrusionOk="0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34"/>
            <p:cNvSpPr/>
            <p:nvPr/>
          </p:nvSpPr>
          <p:spPr>
            <a:xfrm rot="508558">
              <a:off x="7379547" y="338116"/>
              <a:ext cx="1389893" cy="907570"/>
            </a:xfrm>
            <a:custGeom>
              <a:avLst/>
              <a:gdLst/>
              <a:ahLst/>
              <a:cxnLst/>
              <a:rect l="l" t="t" r="r" b="b"/>
              <a:pathLst>
                <a:path w="60077" h="39229" extrusionOk="0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34"/>
            <p:cNvSpPr/>
            <p:nvPr/>
          </p:nvSpPr>
          <p:spPr>
            <a:xfrm rot="508558">
              <a:off x="7741939" y="567315"/>
              <a:ext cx="631290" cy="607322"/>
            </a:xfrm>
            <a:custGeom>
              <a:avLst/>
              <a:gdLst/>
              <a:ahLst/>
              <a:cxnLst/>
              <a:rect l="l" t="t" r="r" b="b"/>
              <a:pathLst>
                <a:path w="27287" h="26251" extrusionOk="0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34"/>
            <p:cNvSpPr/>
            <p:nvPr/>
          </p:nvSpPr>
          <p:spPr>
            <a:xfrm rot="508558">
              <a:off x="7517321" y="571009"/>
              <a:ext cx="1099731" cy="601978"/>
            </a:xfrm>
            <a:custGeom>
              <a:avLst/>
              <a:gdLst/>
              <a:ahLst/>
              <a:cxnLst/>
              <a:rect l="l" t="t" r="r" b="b"/>
              <a:pathLst>
                <a:path w="47535" h="26020" fill="none" extrusionOk="0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34"/>
            <p:cNvSpPr/>
            <p:nvPr/>
          </p:nvSpPr>
          <p:spPr>
            <a:xfrm rot="508558">
              <a:off x="7748070" y="553255"/>
              <a:ext cx="637467" cy="637467"/>
            </a:xfrm>
            <a:custGeom>
              <a:avLst/>
              <a:gdLst/>
              <a:ahLst/>
              <a:cxnLst/>
              <a:rect l="l" t="t" r="r" b="b"/>
              <a:pathLst>
                <a:path w="27554" h="27554" fill="none" extrusionOk="0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34"/>
            <p:cNvSpPr/>
            <p:nvPr/>
          </p:nvSpPr>
          <p:spPr>
            <a:xfrm rot="508558">
              <a:off x="7941406" y="750179"/>
              <a:ext cx="293285" cy="250994"/>
            </a:xfrm>
            <a:custGeom>
              <a:avLst/>
              <a:gdLst/>
              <a:ahLst/>
              <a:cxnLst/>
              <a:rect l="l" t="t" r="r" b="b"/>
              <a:pathLst>
                <a:path w="12677" h="10849" extrusionOk="0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34"/>
            <p:cNvSpPr/>
            <p:nvPr/>
          </p:nvSpPr>
          <p:spPr>
            <a:xfrm rot="508558">
              <a:off x="7477094" y="612264"/>
              <a:ext cx="105751" cy="105751"/>
            </a:xfrm>
            <a:custGeom>
              <a:avLst/>
              <a:gdLst/>
              <a:ahLst/>
              <a:cxnLst/>
              <a:rect l="l" t="t" r="r" b="b"/>
              <a:pathLst>
                <a:path w="4571" h="4571" fill="none" extrusionOk="0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34"/>
            <p:cNvSpPr/>
            <p:nvPr/>
          </p:nvSpPr>
          <p:spPr>
            <a:xfrm rot="508558">
              <a:off x="7606867" y="529788"/>
              <a:ext cx="88770" cy="119632"/>
            </a:xfrm>
            <a:custGeom>
              <a:avLst/>
              <a:gdLst/>
              <a:ahLst/>
              <a:cxnLst/>
              <a:rect l="l" t="t" r="r" b="b"/>
              <a:pathLst>
                <a:path w="3837" h="5171" fill="none" extrusionOk="0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34"/>
            <p:cNvSpPr/>
            <p:nvPr/>
          </p:nvSpPr>
          <p:spPr>
            <a:xfrm rot="508558">
              <a:off x="7739786" y="473477"/>
              <a:ext cx="71812" cy="122709"/>
            </a:xfrm>
            <a:custGeom>
              <a:avLst/>
              <a:gdLst/>
              <a:ahLst/>
              <a:cxnLst/>
              <a:rect l="l" t="t" r="r" b="b"/>
              <a:pathLst>
                <a:path w="3104" h="5304" fill="none" extrusionOk="0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34"/>
            <p:cNvSpPr/>
            <p:nvPr/>
          </p:nvSpPr>
          <p:spPr>
            <a:xfrm rot="508558">
              <a:off x="7899749" y="418653"/>
              <a:ext cx="40926" cy="135850"/>
            </a:xfrm>
            <a:custGeom>
              <a:avLst/>
              <a:gdLst/>
              <a:ahLst/>
              <a:cxnLst/>
              <a:rect l="l" t="t" r="r" b="b"/>
              <a:pathLst>
                <a:path w="1769" h="5872" fill="none" extrusionOk="0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34"/>
            <p:cNvSpPr/>
            <p:nvPr/>
          </p:nvSpPr>
          <p:spPr>
            <a:xfrm rot="508558">
              <a:off x="8055697" y="409771"/>
              <a:ext cx="6987" cy="142027"/>
            </a:xfrm>
            <a:custGeom>
              <a:avLst/>
              <a:gdLst/>
              <a:ahLst/>
              <a:cxnLst/>
              <a:rect l="l" t="t" r="r" b="b"/>
              <a:pathLst>
                <a:path w="302" h="6139" fill="none" extrusionOk="0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34"/>
            <p:cNvSpPr/>
            <p:nvPr/>
          </p:nvSpPr>
          <p:spPr>
            <a:xfrm rot="508558">
              <a:off x="8504068" y="666022"/>
              <a:ext cx="88770" cy="120419"/>
            </a:xfrm>
            <a:custGeom>
              <a:avLst/>
              <a:gdLst/>
              <a:ahLst/>
              <a:cxnLst/>
              <a:rect l="l" t="t" r="r" b="b"/>
              <a:pathLst>
                <a:path w="3837" h="5205" fill="none" extrusionOk="0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34"/>
            <p:cNvSpPr/>
            <p:nvPr/>
          </p:nvSpPr>
          <p:spPr>
            <a:xfrm rot="508558">
              <a:off x="8412290" y="573043"/>
              <a:ext cx="71788" cy="123496"/>
            </a:xfrm>
            <a:custGeom>
              <a:avLst/>
              <a:gdLst/>
              <a:ahLst/>
              <a:cxnLst/>
              <a:rect l="l" t="t" r="r" b="b"/>
              <a:pathLst>
                <a:path w="3103" h="5338" fill="none" extrusionOk="0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34"/>
            <p:cNvSpPr/>
            <p:nvPr/>
          </p:nvSpPr>
          <p:spPr>
            <a:xfrm rot="508558">
              <a:off x="8299109" y="487607"/>
              <a:ext cx="40926" cy="135850"/>
            </a:xfrm>
            <a:custGeom>
              <a:avLst/>
              <a:gdLst/>
              <a:ahLst/>
              <a:cxnLst/>
              <a:rect l="l" t="t" r="r" b="b"/>
              <a:pathLst>
                <a:path w="1769" h="5872" fill="none" extrusionOk="0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34"/>
            <p:cNvSpPr/>
            <p:nvPr/>
          </p:nvSpPr>
          <p:spPr>
            <a:xfrm rot="508558">
              <a:off x="8186325" y="438623"/>
              <a:ext cx="6964" cy="142790"/>
            </a:xfrm>
            <a:custGeom>
              <a:avLst/>
              <a:gdLst/>
              <a:ahLst/>
              <a:cxnLst/>
              <a:rect l="l" t="t" r="r" b="b"/>
              <a:pathLst>
                <a:path w="301" h="6172" fill="none" extrusionOk="0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34"/>
            <p:cNvSpPr/>
            <p:nvPr/>
          </p:nvSpPr>
          <p:spPr>
            <a:xfrm rot="1156964">
              <a:off x="8593507" y="770390"/>
              <a:ext cx="88770" cy="120420"/>
            </a:xfrm>
            <a:custGeom>
              <a:avLst/>
              <a:gdLst/>
              <a:ahLst/>
              <a:cxnLst/>
              <a:rect l="l" t="t" r="r" b="b"/>
              <a:pathLst>
                <a:path w="3837" h="5205" fill="none" extrusionOk="0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34"/>
            <p:cNvSpPr/>
            <p:nvPr/>
          </p:nvSpPr>
          <p:spPr>
            <a:xfrm rot="1600383">
              <a:off x="8083382" y="725052"/>
              <a:ext cx="142348" cy="14234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9" name="Google Shape;549;p34"/>
          <p:cNvGrpSpPr/>
          <p:nvPr/>
        </p:nvGrpSpPr>
        <p:grpSpPr>
          <a:xfrm>
            <a:off x="64838" y="4321449"/>
            <a:ext cx="768343" cy="706996"/>
            <a:chOff x="64838" y="4321449"/>
            <a:chExt cx="768343" cy="706996"/>
          </a:xfrm>
        </p:grpSpPr>
        <p:sp>
          <p:nvSpPr>
            <p:cNvPr id="550" name="Google Shape;550;p34"/>
            <p:cNvSpPr/>
            <p:nvPr/>
          </p:nvSpPr>
          <p:spPr>
            <a:xfrm>
              <a:off x="64838" y="4504525"/>
              <a:ext cx="768331" cy="523920"/>
            </a:xfrm>
            <a:custGeom>
              <a:avLst/>
              <a:gdLst/>
              <a:ahLst/>
              <a:cxnLst/>
              <a:rect l="l" t="t" r="r" b="b"/>
              <a:pathLst>
                <a:path w="57242" h="39033" extrusionOk="0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34"/>
            <p:cNvSpPr/>
            <p:nvPr/>
          </p:nvSpPr>
          <p:spPr>
            <a:xfrm>
              <a:off x="359458" y="4321449"/>
              <a:ext cx="111944" cy="161701"/>
            </a:xfrm>
            <a:custGeom>
              <a:avLst/>
              <a:gdLst/>
              <a:ahLst/>
              <a:cxnLst/>
              <a:rect l="l" t="t" r="r" b="b"/>
              <a:pathLst>
                <a:path w="8340" h="12047" extrusionOk="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34"/>
            <p:cNvSpPr/>
            <p:nvPr/>
          </p:nvSpPr>
          <p:spPr>
            <a:xfrm>
              <a:off x="481244" y="4362416"/>
              <a:ext cx="122695" cy="137688"/>
            </a:xfrm>
            <a:custGeom>
              <a:avLst/>
              <a:gdLst/>
              <a:ahLst/>
              <a:cxnLst/>
              <a:rect l="l" t="t" r="r" b="b"/>
              <a:pathLst>
                <a:path w="9141" h="10258" extrusionOk="0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34"/>
            <p:cNvSpPr/>
            <p:nvPr/>
          </p:nvSpPr>
          <p:spPr>
            <a:xfrm>
              <a:off x="216181" y="4440994"/>
              <a:ext cx="138359" cy="118668"/>
            </a:xfrm>
            <a:custGeom>
              <a:avLst/>
              <a:gdLst/>
              <a:ahLst/>
              <a:cxnLst/>
              <a:rect l="l" t="t" r="r" b="b"/>
              <a:pathLst>
                <a:path w="10308" h="8841" extrusionOk="0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34"/>
            <p:cNvSpPr/>
            <p:nvPr/>
          </p:nvSpPr>
          <p:spPr>
            <a:xfrm>
              <a:off x="119481" y="4666016"/>
              <a:ext cx="656387" cy="270437"/>
            </a:xfrm>
            <a:custGeom>
              <a:avLst/>
              <a:gdLst/>
              <a:ahLst/>
              <a:cxnLst/>
              <a:rect l="l" t="t" r="r" b="b"/>
              <a:pathLst>
                <a:path w="48902" h="20148" extrusionOk="0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34"/>
            <p:cNvSpPr/>
            <p:nvPr/>
          </p:nvSpPr>
          <p:spPr>
            <a:xfrm>
              <a:off x="271575" y="4668988"/>
              <a:ext cx="320850" cy="172750"/>
            </a:xfrm>
            <a:custGeom>
              <a:avLst/>
              <a:gdLst/>
              <a:ahLst/>
              <a:cxnLst/>
              <a:rect l="l" t="t" r="r" b="b"/>
              <a:pathLst>
                <a:path w="12834" h="6910" extrusionOk="0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556" name="Google Shape;556;p34"/>
            <p:cNvSpPr/>
            <p:nvPr/>
          </p:nvSpPr>
          <p:spPr>
            <a:xfrm>
              <a:off x="64850" y="4504525"/>
              <a:ext cx="768331" cy="523920"/>
            </a:xfrm>
            <a:custGeom>
              <a:avLst/>
              <a:gdLst/>
              <a:ahLst/>
              <a:cxnLst/>
              <a:rect l="l" t="t" r="r" b="b"/>
              <a:pathLst>
                <a:path w="57242" h="39033" extrusionOk="0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7" name="Google Shape;557;p34"/>
            <p:cNvSpPr/>
            <p:nvPr/>
          </p:nvSpPr>
          <p:spPr>
            <a:xfrm>
              <a:off x="381860" y="4352349"/>
              <a:ext cx="66723" cy="100212"/>
            </a:xfrm>
            <a:custGeom>
              <a:avLst/>
              <a:gdLst/>
              <a:ahLst/>
              <a:cxnLst/>
              <a:rect l="l" t="t" r="r" b="b"/>
              <a:pathLst>
                <a:path w="4971" h="7466" extrusionOk="0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8" name="Google Shape;558;p34"/>
            <p:cNvSpPr/>
            <p:nvPr/>
          </p:nvSpPr>
          <p:spPr>
            <a:xfrm>
              <a:off x="359470" y="4321449"/>
              <a:ext cx="111944" cy="161701"/>
            </a:xfrm>
            <a:custGeom>
              <a:avLst/>
              <a:gdLst/>
              <a:ahLst/>
              <a:cxnLst/>
              <a:rect l="l" t="t" r="r" b="b"/>
              <a:pathLst>
                <a:path w="8340" h="12047" extrusionOk="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34"/>
            <p:cNvSpPr/>
            <p:nvPr/>
          </p:nvSpPr>
          <p:spPr>
            <a:xfrm>
              <a:off x="510814" y="4393598"/>
              <a:ext cx="67166" cy="76173"/>
            </a:xfrm>
            <a:custGeom>
              <a:avLst/>
              <a:gdLst/>
              <a:ahLst/>
              <a:cxnLst/>
              <a:rect l="l" t="t" r="r" b="b"/>
              <a:pathLst>
                <a:path w="5004" h="5675" extrusionOk="0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0" name="Google Shape;560;p34"/>
            <p:cNvSpPr/>
            <p:nvPr/>
          </p:nvSpPr>
          <p:spPr>
            <a:xfrm>
              <a:off x="481256" y="4362416"/>
              <a:ext cx="122695" cy="137688"/>
            </a:xfrm>
            <a:custGeom>
              <a:avLst/>
              <a:gdLst/>
              <a:ahLst/>
              <a:cxnLst/>
              <a:rect l="l" t="t" r="r" b="b"/>
              <a:pathLst>
                <a:path w="9141" h="10258" extrusionOk="0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34"/>
            <p:cNvSpPr/>
            <p:nvPr/>
          </p:nvSpPr>
          <p:spPr>
            <a:xfrm>
              <a:off x="240811" y="4471894"/>
              <a:ext cx="72871" cy="56885"/>
            </a:xfrm>
            <a:custGeom>
              <a:avLst/>
              <a:gdLst/>
              <a:ahLst/>
              <a:cxnLst/>
              <a:rect l="l" t="t" r="r" b="b"/>
              <a:pathLst>
                <a:path w="5429" h="4238" extrusionOk="0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2" name="Google Shape;562;p34"/>
            <p:cNvSpPr/>
            <p:nvPr/>
          </p:nvSpPr>
          <p:spPr>
            <a:xfrm>
              <a:off x="216194" y="4440994"/>
              <a:ext cx="138359" cy="118668"/>
            </a:xfrm>
            <a:custGeom>
              <a:avLst/>
              <a:gdLst/>
              <a:ahLst/>
              <a:cxnLst/>
              <a:rect l="l" t="t" r="r" b="b"/>
              <a:pathLst>
                <a:path w="10308" h="8841" extrusionOk="0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34"/>
            <p:cNvSpPr/>
            <p:nvPr/>
          </p:nvSpPr>
          <p:spPr>
            <a:xfrm>
              <a:off x="247979" y="4563921"/>
              <a:ext cx="523424" cy="114400"/>
            </a:xfrm>
            <a:custGeom>
              <a:avLst/>
              <a:gdLst/>
              <a:ahLst/>
              <a:cxnLst/>
              <a:rect l="l" t="t" r="r" b="b"/>
              <a:pathLst>
                <a:path w="38996" h="8523" extrusionOk="0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4" name="Google Shape;564;p34"/>
            <p:cNvSpPr/>
            <p:nvPr/>
          </p:nvSpPr>
          <p:spPr>
            <a:xfrm>
              <a:off x="183509" y="4565022"/>
              <a:ext cx="303120" cy="124480"/>
            </a:xfrm>
            <a:custGeom>
              <a:avLst/>
              <a:gdLst/>
              <a:ahLst/>
              <a:cxnLst/>
              <a:rect l="l" t="t" r="r" b="b"/>
              <a:pathLst>
                <a:path w="22583" h="9274" extrusionOk="0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34"/>
            <p:cNvSpPr/>
            <p:nvPr/>
          </p:nvSpPr>
          <p:spPr>
            <a:xfrm>
              <a:off x="98877" y="4534029"/>
              <a:ext cx="703862" cy="462244"/>
            </a:xfrm>
            <a:custGeom>
              <a:avLst/>
              <a:gdLst/>
              <a:ahLst/>
              <a:cxnLst/>
              <a:rect l="l" t="t" r="r" b="b"/>
              <a:pathLst>
                <a:path w="52439" h="34438" extrusionOk="0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6" name="Google Shape;566;p34"/>
            <p:cNvSpPr/>
            <p:nvPr/>
          </p:nvSpPr>
          <p:spPr>
            <a:xfrm>
              <a:off x="381860" y="4350993"/>
              <a:ext cx="66723" cy="100226"/>
            </a:xfrm>
            <a:custGeom>
              <a:avLst/>
              <a:gdLst/>
              <a:ahLst/>
              <a:cxnLst/>
              <a:rect l="l" t="t" r="r" b="b"/>
              <a:pathLst>
                <a:path w="4971" h="7467" extrusionOk="0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34"/>
            <p:cNvSpPr/>
            <p:nvPr/>
          </p:nvSpPr>
          <p:spPr>
            <a:xfrm>
              <a:off x="510814" y="4392255"/>
              <a:ext cx="67166" cy="75770"/>
            </a:xfrm>
            <a:custGeom>
              <a:avLst/>
              <a:gdLst/>
              <a:ahLst/>
              <a:cxnLst/>
              <a:rect l="l" t="t" r="r" b="b"/>
              <a:pathLst>
                <a:path w="5004" h="5645" extrusionOk="0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8" name="Google Shape;568;p34"/>
            <p:cNvSpPr/>
            <p:nvPr/>
          </p:nvSpPr>
          <p:spPr>
            <a:xfrm>
              <a:off x="240811" y="4470551"/>
              <a:ext cx="72871" cy="56885"/>
            </a:xfrm>
            <a:custGeom>
              <a:avLst/>
              <a:gdLst/>
              <a:ahLst/>
              <a:cxnLst/>
              <a:rect l="l" t="t" r="r" b="b"/>
              <a:pathLst>
                <a:path w="5429" h="4238" extrusionOk="0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815b4eb7-d3eb-4977-bcfa-c54e2fe0df62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85786" y="0"/>
            <a:ext cx="7215238" cy="51435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2844" y="714362"/>
            <a:ext cx="8366831" cy="4143404"/>
          </a:xfrm>
        </p:spPr>
        <p:txBody>
          <a:bodyPr/>
          <a:lstStyle/>
          <a:p>
            <a:pPr>
              <a:buNone/>
            </a:pPr>
            <a:endParaRPr lang="sr-Cyrl-RS" dirty="0" smtClean="0"/>
          </a:p>
          <a:p>
            <a:pPr>
              <a:buNone/>
            </a:pPr>
            <a:r>
              <a:rPr lang="sr-Cyrl-RS" sz="20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sr-Cyrl-RS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Идеја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овај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проистиче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потребе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обавезе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деци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одређеног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узраста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обави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офталмолошки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начин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који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деци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најприхватљивији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окружење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другара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sr-Cyrl-RS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Дугогодишња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квалитетна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сарадња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ПУ ,,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Уб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 и ДЗ ,,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Уб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потврђује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овим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пројектним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радом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интересу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Заједничка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идеја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удружени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у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већ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познатом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амбијенту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свакодневни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боравак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детета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лекар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обави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сарадњи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ПЗЗ,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васпитачима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уз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сагласност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родитеља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sr-Cyrl-RS" sz="2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sr-Cyrl-RS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Битност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офталмолошког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тог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узраста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као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јесте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открити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дијагнозе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које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постоје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потенцијалне</a:t>
            </a:r>
            <a:r>
              <a:rPr lang="en-US" sz="2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2910" y="71420"/>
            <a:ext cx="7444800" cy="500066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</a:rPr>
              <a:t>ИДЕЈЕ И ФАЗЕ У РАДУ :</a:t>
            </a:r>
            <a:endParaRPr lang="en-US" dirty="0">
              <a:solidFill>
                <a:srgbClr val="002060"/>
              </a:solidFill>
            </a:endParaRPr>
          </a:p>
        </p:txBody>
      </p:sp>
      <p:grpSp>
        <p:nvGrpSpPr>
          <p:cNvPr id="4" name="Google Shape;530;p34"/>
          <p:cNvGrpSpPr/>
          <p:nvPr/>
        </p:nvGrpSpPr>
        <p:grpSpPr>
          <a:xfrm>
            <a:off x="7635517" y="0"/>
            <a:ext cx="1508483" cy="1102520"/>
            <a:chOff x="7320252" y="240641"/>
            <a:chExt cx="1508483" cy="1102520"/>
          </a:xfrm>
        </p:grpSpPr>
        <p:sp>
          <p:nvSpPr>
            <p:cNvPr id="5" name="Google Shape;531;p34"/>
            <p:cNvSpPr/>
            <p:nvPr/>
          </p:nvSpPr>
          <p:spPr>
            <a:xfrm rot="508558">
              <a:off x="7379547" y="338116"/>
              <a:ext cx="1389893" cy="907570"/>
            </a:xfrm>
            <a:custGeom>
              <a:avLst/>
              <a:gdLst/>
              <a:ahLst/>
              <a:cxnLst/>
              <a:rect l="l" t="t" r="r" b="b"/>
              <a:pathLst>
                <a:path w="60077" h="39229" extrusionOk="0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532;p34"/>
            <p:cNvSpPr/>
            <p:nvPr/>
          </p:nvSpPr>
          <p:spPr>
            <a:xfrm rot="508558">
              <a:off x="8586023" y="783992"/>
              <a:ext cx="105751" cy="104964"/>
            </a:xfrm>
            <a:custGeom>
              <a:avLst/>
              <a:gdLst/>
              <a:ahLst/>
              <a:cxnLst/>
              <a:rect l="l" t="t" r="r" b="b"/>
              <a:pathLst>
                <a:path w="4571" h="4537" fill="none" extrusionOk="0">
                  <a:moveTo>
                    <a:pt x="1" y="4537"/>
                  </a:moveTo>
                  <a:lnTo>
                    <a:pt x="4571" y="0"/>
                  </a:lnTo>
                </a:path>
              </a:pathLst>
            </a:custGeom>
            <a:noFill/>
            <a:ln w="28575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533;p34"/>
            <p:cNvSpPr/>
            <p:nvPr/>
          </p:nvSpPr>
          <p:spPr>
            <a:xfrm rot="508558">
              <a:off x="7379547" y="338116"/>
              <a:ext cx="1389893" cy="907570"/>
            </a:xfrm>
            <a:custGeom>
              <a:avLst/>
              <a:gdLst/>
              <a:ahLst/>
              <a:cxnLst/>
              <a:rect l="l" t="t" r="r" b="b"/>
              <a:pathLst>
                <a:path w="60077" h="39229" extrusionOk="0">
                  <a:moveTo>
                    <a:pt x="27120" y="1"/>
                  </a:moveTo>
                  <a:cubicBezTo>
                    <a:pt x="25252" y="101"/>
                    <a:pt x="23851" y="1635"/>
                    <a:pt x="23917" y="3503"/>
                  </a:cubicBezTo>
                  <a:lnTo>
                    <a:pt x="23951" y="4037"/>
                  </a:lnTo>
                  <a:lnTo>
                    <a:pt x="23817" y="3637"/>
                  </a:lnTo>
                  <a:cubicBezTo>
                    <a:pt x="23408" y="2163"/>
                    <a:pt x="22083" y="1225"/>
                    <a:pt x="20646" y="1225"/>
                  </a:cubicBezTo>
                  <a:cubicBezTo>
                    <a:pt x="20327" y="1225"/>
                    <a:pt x="20002" y="1271"/>
                    <a:pt x="19681" y="1369"/>
                  </a:cubicBezTo>
                  <a:cubicBezTo>
                    <a:pt x="17913" y="1902"/>
                    <a:pt x="16879" y="3770"/>
                    <a:pt x="17446" y="5538"/>
                  </a:cubicBezTo>
                  <a:lnTo>
                    <a:pt x="18347" y="8540"/>
                  </a:lnTo>
                  <a:lnTo>
                    <a:pt x="16946" y="6205"/>
                  </a:lnTo>
                  <a:cubicBezTo>
                    <a:pt x="16327" y="5122"/>
                    <a:pt x="15210" y="4523"/>
                    <a:pt x="14071" y="4523"/>
                  </a:cubicBezTo>
                  <a:cubicBezTo>
                    <a:pt x="13491" y="4523"/>
                    <a:pt x="12905" y="4678"/>
                    <a:pt x="12376" y="5004"/>
                  </a:cubicBezTo>
                  <a:cubicBezTo>
                    <a:pt x="11175" y="5705"/>
                    <a:pt x="10541" y="7039"/>
                    <a:pt x="10741" y="8407"/>
                  </a:cubicBezTo>
                  <a:cubicBezTo>
                    <a:pt x="10098" y="7926"/>
                    <a:pt x="9418" y="7718"/>
                    <a:pt x="8766" y="7718"/>
                  </a:cubicBezTo>
                  <a:cubicBezTo>
                    <a:pt x="6340" y="7718"/>
                    <a:pt x="4310" y="10599"/>
                    <a:pt x="6071" y="13044"/>
                  </a:cubicBezTo>
                  <a:lnTo>
                    <a:pt x="6138" y="13144"/>
                  </a:lnTo>
                  <a:lnTo>
                    <a:pt x="6004" y="13044"/>
                  </a:lnTo>
                  <a:cubicBezTo>
                    <a:pt x="5354" y="12393"/>
                    <a:pt x="4503" y="12068"/>
                    <a:pt x="3653" y="12068"/>
                  </a:cubicBezTo>
                  <a:cubicBezTo>
                    <a:pt x="2802" y="12068"/>
                    <a:pt x="1952" y="12393"/>
                    <a:pt x="1301" y="13044"/>
                  </a:cubicBezTo>
                  <a:cubicBezTo>
                    <a:pt x="0" y="14344"/>
                    <a:pt x="0" y="16446"/>
                    <a:pt x="1301" y="17747"/>
                  </a:cubicBezTo>
                  <a:lnTo>
                    <a:pt x="4337" y="20782"/>
                  </a:lnTo>
                  <a:cubicBezTo>
                    <a:pt x="4170" y="20983"/>
                    <a:pt x="4070" y="21083"/>
                    <a:pt x="4036" y="21116"/>
                  </a:cubicBezTo>
                  <a:cubicBezTo>
                    <a:pt x="3102" y="22283"/>
                    <a:pt x="3102" y="23918"/>
                    <a:pt x="4036" y="25086"/>
                  </a:cubicBezTo>
                  <a:cubicBezTo>
                    <a:pt x="6271" y="27687"/>
                    <a:pt x="8773" y="30056"/>
                    <a:pt x="11542" y="32091"/>
                  </a:cubicBezTo>
                  <a:cubicBezTo>
                    <a:pt x="15611" y="35193"/>
                    <a:pt x="22016" y="38929"/>
                    <a:pt x="29321" y="39229"/>
                  </a:cubicBezTo>
                  <a:lnTo>
                    <a:pt x="31156" y="39229"/>
                  </a:lnTo>
                  <a:cubicBezTo>
                    <a:pt x="38461" y="38929"/>
                    <a:pt x="44866" y="35193"/>
                    <a:pt x="48935" y="32091"/>
                  </a:cubicBezTo>
                  <a:cubicBezTo>
                    <a:pt x="51670" y="30056"/>
                    <a:pt x="54172" y="27687"/>
                    <a:pt x="56440" y="25086"/>
                  </a:cubicBezTo>
                  <a:cubicBezTo>
                    <a:pt x="57374" y="23918"/>
                    <a:pt x="57374" y="22283"/>
                    <a:pt x="56440" y="21116"/>
                  </a:cubicBezTo>
                  <a:lnTo>
                    <a:pt x="56240" y="20882"/>
                  </a:lnTo>
                  <a:lnTo>
                    <a:pt x="59109" y="18014"/>
                  </a:lnTo>
                  <a:cubicBezTo>
                    <a:pt x="59743" y="17380"/>
                    <a:pt x="60076" y="16513"/>
                    <a:pt x="60076" y="15645"/>
                  </a:cubicBezTo>
                  <a:cubicBezTo>
                    <a:pt x="60076" y="13644"/>
                    <a:pt x="58426" y="12293"/>
                    <a:pt x="56702" y="12293"/>
                  </a:cubicBezTo>
                  <a:cubicBezTo>
                    <a:pt x="55926" y="12293"/>
                    <a:pt x="55135" y="12566"/>
                    <a:pt x="54472" y="13177"/>
                  </a:cubicBezTo>
                  <a:cubicBezTo>
                    <a:pt x="55573" y="11676"/>
                    <a:pt x="55240" y="9608"/>
                    <a:pt x="53772" y="8507"/>
                  </a:cubicBezTo>
                  <a:cubicBezTo>
                    <a:pt x="53205" y="8073"/>
                    <a:pt x="52504" y="7873"/>
                    <a:pt x="51804" y="7873"/>
                  </a:cubicBezTo>
                  <a:cubicBezTo>
                    <a:pt x="51103" y="7873"/>
                    <a:pt x="50436" y="8073"/>
                    <a:pt x="49869" y="8474"/>
                  </a:cubicBezTo>
                  <a:cubicBezTo>
                    <a:pt x="50233" y="6456"/>
                    <a:pt x="48695" y="4537"/>
                    <a:pt x="46620" y="4537"/>
                  </a:cubicBezTo>
                  <a:cubicBezTo>
                    <a:pt x="46602" y="4537"/>
                    <a:pt x="46585" y="4537"/>
                    <a:pt x="46567" y="4537"/>
                  </a:cubicBezTo>
                  <a:cubicBezTo>
                    <a:pt x="46537" y="4537"/>
                    <a:pt x="46508" y="4536"/>
                    <a:pt x="46479" y="4536"/>
                  </a:cubicBezTo>
                  <a:cubicBezTo>
                    <a:pt x="45344" y="4536"/>
                    <a:pt x="44283" y="5164"/>
                    <a:pt x="43698" y="6172"/>
                  </a:cubicBezTo>
                  <a:lnTo>
                    <a:pt x="42297" y="8540"/>
                  </a:lnTo>
                  <a:lnTo>
                    <a:pt x="43098" y="5938"/>
                  </a:lnTo>
                  <a:cubicBezTo>
                    <a:pt x="43531" y="4204"/>
                    <a:pt x="42531" y="2403"/>
                    <a:pt x="40829" y="1902"/>
                  </a:cubicBezTo>
                  <a:cubicBezTo>
                    <a:pt x="40506" y="1803"/>
                    <a:pt x="40178" y="1755"/>
                    <a:pt x="39856" y="1755"/>
                  </a:cubicBezTo>
                  <a:cubicBezTo>
                    <a:pt x="38454" y="1755"/>
                    <a:pt x="37154" y="2653"/>
                    <a:pt x="36693" y="4037"/>
                  </a:cubicBezTo>
                  <a:lnTo>
                    <a:pt x="36626" y="4271"/>
                  </a:lnTo>
                  <a:lnTo>
                    <a:pt x="36626" y="3904"/>
                  </a:lnTo>
                  <a:cubicBezTo>
                    <a:pt x="36693" y="2069"/>
                    <a:pt x="35259" y="501"/>
                    <a:pt x="33424" y="435"/>
                  </a:cubicBezTo>
                  <a:lnTo>
                    <a:pt x="33291" y="435"/>
                  </a:lnTo>
                  <a:cubicBezTo>
                    <a:pt x="32090" y="435"/>
                    <a:pt x="30956" y="1102"/>
                    <a:pt x="30389" y="2169"/>
                  </a:cubicBezTo>
                  <a:cubicBezTo>
                    <a:pt x="29888" y="868"/>
                    <a:pt x="28654" y="1"/>
                    <a:pt x="27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534;p34"/>
            <p:cNvSpPr/>
            <p:nvPr/>
          </p:nvSpPr>
          <p:spPr>
            <a:xfrm rot="508558">
              <a:off x="7741939" y="567315"/>
              <a:ext cx="631290" cy="607322"/>
            </a:xfrm>
            <a:custGeom>
              <a:avLst/>
              <a:gdLst/>
              <a:ahLst/>
              <a:cxnLst/>
              <a:rect l="l" t="t" r="r" b="b"/>
              <a:pathLst>
                <a:path w="27287" h="26251" extrusionOk="0">
                  <a:moveTo>
                    <a:pt x="14144" y="1"/>
                  </a:moveTo>
                  <a:cubicBezTo>
                    <a:pt x="8840" y="1"/>
                    <a:pt x="4070" y="3203"/>
                    <a:pt x="2035" y="8106"/>
                  </a:cubicBezTo>
                  <a:cubicBezTo>
                    <a:pt x="0" y="13010"/>
                    <a:pt x="1135" y="18647"/>
                    <a:pt x="4871" y="22383"/>
                  </a:cubicBezTo>
                  <a:cubicBezTo>
                    <a:pt x="7395" y="24908"/>
                    <a:pt x="10758" y="26250"/>
                    <a:pt x="14176" y="26250"/>
                  </a:cubicBezTo>
                  <a:cubicBezTo>
                    <a:pt x="15862" y="26250"/>
                    <a:pt x="17561" y="25924"/>
                    <a:pt x="19181" y="25252"/>
                  </a:cubicBezTo>
                  <a:cubicBezTo>
                    <a:pt x="24084" y="23217"/>
                    <a:pt x="27287" y="18414"/>
                    <a:pt x="27287" y="13110"/>
                  </a:cubicBezTo>
                  <a:cubicBezTo>
                    <a:pt x="27287" y="5872"/>
                    <a:pt x="21416" y="1"/>
                    <a:pt x="1414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535;p34"/>
            <p:cNvSpPr/>
            <p:nvPr/>
          </p:nvSpPr>
          <p:spPr>
            <a:xfrm rot="508558">
              <a:off x="7517321" y="571009"/>
              <a:ext cx="1099731" cy="601978"/>
            </a:xfrm>
            <a:custGeom>
              <a:avLst/>
              <a:gdLst/>
              <a:ahLst/>
              <a:cxnLst/>
              <a:rect l="l" t="t" r="r" b="b"/>
              <a:pathLst>
                <a:path w="47535" h="26020" fill="none" extrusionOk="0">
                  <a:moveTo>
                    <a:pt x="47534" y="13010"/>
                  </a:moveTo>
                  <a:cubicBezTo>
                    <a:pt x="47534" y="13010"/>
                    <a:pt x="36893" y="26019"/>
                    <a:pt x="23784" y="26019"/>
                  </a:cubicBezTo>
                  <a:cubicBezTo>
                    <a:pt x="10641" y="26019"/>
                    <a:pt x="0" y="13010"/>
                    <a:pt x="0" y="13010"/>
                  </a:cubicBezTo>
                  <a:cubicBezTo>
                    <a:pt x="0" y="13010"/>
                    <a:pt x="10608" y="1"/>
                    <a:pt x="23784" y="1"/>
                  </a:cubicBezTo>
                  <a:cubicBezTo>
                    <a:pt x="36927" y="1"/>
                    <a:pt x="47534" y="13010"/>
                    <a:pt x="47534" y="13010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536;p34"/>
            <p:cNvSpPr/>
            <p:nvPr/>
          </p:nvSpPr>
          <p:spPr>
            <a:xfrm rot="508558">
              <a:off x="7748070" y="553255"/>
              <a:ext cx="637467" cy="637467"/>
            </a:xfrm>
            <a:custGeom>
              <a:avLst/>
              <a:gdLst/>
              <a:ahLst/>
              <a:cxnLst/>
              <a:rect l="l" t="t" r="r" b="b"/>
              <a:pathLst>
                <a:path w="27554" h="27554" fill="none" extrusionOk="0">
                  <a:moveTo>
                    <a:pt x="26686" y="12209"/>
                  </a:moveTo>
                  <a:cubicBezTo>
                    <a:pt x="27553" y="19348"/>
                    <a:pt x="22483" y="25819"/>
                    <a:pt x="15345" y="26686"/>
                  </a:cubicBezTo>
                  <a:cubicBezTo>
                    <a:pt x="8206" y="27554"/>
                    <a:pt x="1735" y="22483"/>
                    <a:pt x="868" y="15345"/>
                  </a:cubicBezTo>
                  <a:cubicBezTo>
                    <a:pt x="0" y="8240"/>
                    <a:pt x="5071" y="1735"/>
                    <a:pt x="12209" y="868"/>
                  </a:cubicBezTo>
                  <a:cubicBezTo>
                    <a:pt x="19347" y="1"/>
                    <a:pt x="25819" y="5104"/>
                    <a:pt x="26686" y="12209"/>
                  </a:cubicBezTo>
                  <a:close/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537;p34"/>
            <p:cNvSpPr/>
            <p:nvPr/>
          </p:nvSpPr>
          <p:spPr>
            <a:xfrm rot="508558">
              <a:off x="7941406" y="750179"/>
              <a:ext cx="293285" cy="250994"/>
            </a:xfrm>
            <a:custGeom>
              <a:avLst/>
              <a:gdLst/>
              <a:ahLst/>
              <a:cxnLst/>
              <a:rect l="l" t="t" r="r" b="b"/>
              <a:pathLst>
                <a:path w="12677" h="10849" extrusionOk="0">
                  <a:moveTo>
                    <a:pt x="5438" y="0"/>
                  </a:moveTo>
                  <a:cubicBezTo>
                    <a:pt x="2436" y="0"/>
                    <a:pt x="1" y="2435"/>
                    <a:pt x="1" y="5404"/>
                  </a:cubicBezTo>
                  <a:cubicBezTo>
                    <a:pt x="1" y="8676"/>
                    <a:pt x="2672" y="10849"/>
                    <a:pt x="5454" y="10849"/>
                  </a:cubicBezTo>
                  <a:cubicBezTo>
                    <a:pt x="6784" y="10849"/>
                    <a:pt x="8140" y="10352"/>
                    <a:pt x="9241" y="9240"/>
                  </a:cubicBezTo>
                  <a:cubicBezTo>
                    <a:pt x="12677" y="5838"/>
                    <a:pt x="10242" y="0"/>
                    <a:pt x="54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538;p34"/>
            <p:cNvSpPr/>
            <p:nvPr/>
          </p:nvSpPr>
          <p:spPr>
            <a:xfrm rot="508558">
              <a:off x="7477094" y="612264"/>
              <a:ext cx="105751" cy="105751"/>
            </a:xfrm>
            <a:custGeom>
              <a:avLst/>
              <a:gdLst/>
              <a:ahLst/>
              <a:cxnLst/>
              <a:rect l="l" t="t" r="r" b="b"/>
              <a:pathLst>
                <a:path w="4571" h="4571" fill="none" extrusionOk="0">
                  <a:moveTo>
                    <a:pt x="4570" y="4570"/>
                  </a:moveTo>
                  <a:lnTo>
                    <a:pt x="0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539;p34"/>
            <p:cNvSpPr/>
            <p:nvPr/>
          </p:nvSpPr>
          <p:spPr>
            <a:xfrm rot="508558">
              <a:off x="7606867" y="529788"/>
              <a:ext cx="88770" cy="119632"/>
            </a:xfrm>
            <a:custGeom>
              <a:avLst/>
              <a:gdLst/>
              <a:ahLst/>
              <a:cxnLst/>
              <a:rect l="l" t="t" r="r" b="b"/>
              <a:pathLst>
                <a:path w="3837" h="5171" fill="none" extrusionOk="0">
                  <a:moveTo>
                    <a:pt x="3837" y="5171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40;p34"/>
            <p:cNvSpPr/>
            <p:nvPr/>
          </p:nvSpPr>
          <p:spPr>
            <a:xfrm rot="508558">
              <a:off x="7739786" y="473477"/>
              <a:ext cx="71812" cy="122709"/>
            </a:xfrm>
            <a:custGeom>
              <a:avLst/>
              <a:gdLst/>
              <a:ahLst/>
              <a:cxnLst/>
              <a:rect l="l" t="t" r="r" b="b"/>
              <a:pathLst>
                <a:path w="3104" h="5304" fill="none" extrusionOk="0">
                  <a:moveTo>
                    <a:pt x="3103" y="5304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41;p34"/>
            <p:cNvSpPr/>
            <p:nvPr/>
          </p:nvSpPr>
          <p:spPr>
            <a:xfrm rot="508558">
              <a:off x="7899749" y="418653"/>
              <a:ext cx="40926" cy="135850"/>
            </a:xfrm>
            <a:custGeom>
              <a:avLst/>
              <a:gdLst/>
              <a:ahLst/>
              <a:cxnLst/>
              <a:rect l="l" t="t" r="r" b="b"/>
              <a:pathLst>
                <a:path w="1769" h="5872" fill="none" extrusionOk="0">
                  <a:moveTo>
                    <a:pt x="1769" y="5871"/>
                  </a:moveTo>
                  <a:lnTo>
                    <a:pt x="1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42;p34"/>
            <p:cNvSpPr/>
            <p:nvPr/>
          </p:nvSpPr>
          <p:spPr>
            <a:xfrm rot="508558">
              <a:off x="8055697" y="409771"/>
              <a:ext cx="6987" cy="142027"/>
            </a:xfrm>
            <a:custGeom>
              <a:avLst/>
              <a:gdLst/>
              <a:ahLst/>
              <a:cxnLst/>
              <a:rect l="l" t="t" r="r" b="b"/>
              <a:pathLst>
                <a:path w="302" h="6139" fill="none" extrusionOk="0">
                  <a:moveTo>
                    <a:pt x="301" y="6138"/>
                  </a:moveTo>
                  <a:lnTo>
                    <a:pt x="1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43;p34"/>
            <p:cNvSpPr/>
            <p:nvPr/>
          </p:nvSpPr>
          <p:spPr>
            <a:xfrm rot="508558">
              <a:off x="8504068" y="666022"/>
              <a:ext cx="88770" cy="120419"/>
            </a:xfrm>
            <a:custGeom>
              <a:avLst/>
              <a:gdLst/>
              <a:ahLst/>
              <a:cxnLst/>
              <a:rect l="l" t="t" r="r" b="b"/>
              <a:pathLst>
                <a:path w="3837" h="5205" fill="none" extrusionOk="0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44;p34"/>
            <p:cNvSpPr/>
            <p:nvPr/>
          </p:nvSpPr>
          <p:spPr>
            <a:xfrm rot="508558">
              <a:off x="8412290" y="573043"/>
              <a:ext cx="71788" cy="123496"/>
            </a:xfrm>
            <a:custGeom>
              <a:avLst/>
              <a:gdLst/>
              <a:ahLst/>
              <a:cxnLst/>
              <a:rect l="l" t="t" r="r" b="b"/>
              <a:pathLst>
                <a:path w="3103" h="5338" fill="none" extrusionOk="0">
                  <a:moveTo>
                    <a:pt x="1" y="5338"/>
                  </a:moveTo>
                  <a:lnTo>
                    <a:pt x="3103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545;p34"/>
            <p:cNvSpPr/>
            <p:nvPr/>
          </p:nvSpPr>
          <p:spPr>
            <a:xfrm rot="508558">
              <a:off x="8299109" y="487607"/>
              <a:ext cx="40926" cy="135850"/>
            </a:xfrm>
            <a:custGeom>
              <a:avLst/>
              <a:gdLst/>
              <a:ahLst/>
              <a:cxnLst/>
              <a:rect l="l" t="t" r="r" b="b"/>
              <a:pathLst>
                <a:path w="1769" h="5872" fill="none" extrusionOk="0">
                  <a:moveTo>
                    <a:pt x="0" y="5871"/>
                  </a:moveTo>
                  <a:lnTo>
                    <a:pt x="1768" y="0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546;p34"/>
            <p:cNvSpPr/>
            <p:nvPr/>
          </p:nvSpPr>
          <p:spPr>
            <a:xfrm rot="508558">
              <a:off x="8186325" y="438623"/>
              <a:ext cx="6964" cy="142790"/>
            </a:xfrm>
            <a:custGeom>
              <a:avLst/>
              <a:gdLst/>
              <a:ahLst/>
              <a:cxnLst/>
              <a:rect l="l" t="t" r="r" b="b"/>
              <a:pathLst>
                <a:path w="301" h="6172" fill="none" extrusionOk="0">
                  <a:moveTo>
                    <a:pt x="1" y="6172"/>
                  </a:moveTo>
                  <a:lnTo>
                    <a:pt x="301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547;p34"/>
            <p:cNvSpPr/>
            <p:nvPr/>
          </p:nvSpPr>
          <p:spPr>
            <a:xfrm rot="1156964">
              <a:off x="8593507" y="770390"/>
              <a:ext cx="88770" cy="120420"/>
            </a:xfrm>
            <a:custGeom>
              <a:avLst/>
              <a:gdLst/>
              <a:ahLst/>
              <a:cxnLst/>
              <a:rect l="l" t="t" r="r" b="b"/>
              <a:pathLst>
                <a:path w="3837" h="5205" fill="none" extrusionOk="0">
                  <a:moveTo>
                    <a:pt x="1" y="5204"/>
                  </a:moveTo>
                  <a:lnTo>
                    <a:pt x="3837" y="1"/>
                  </a:lnTo>
                </a:path>
              </a:pathLst>
            </a:custGeom>
            <a:noFill/>
            <a:ln w="3810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548;p34"/>
            <p:cNvSpPr/>
            <p:nvPr/>
          </p:nvSpPr>
          <p:spPr>
            <a:xfrm rot="1600383">
              <a:off x="8083382" y="725052"/>
              <a:ext cx="142348" cy="142348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355;p33"/>
          <p:cNvGrpSpPr/>
          <p:nvPr/>
        </p:nvGrpSpPr>
        <p:grpSpPr>
          <a:xfrm rot="2146099">
            <a:off x="77035" y="4354894"/>
            <a:ext cx="1175621" cy="642942"/>
            <a:chOff x="3805675" y="3939449"/>
            <a:chExt cx="1389903" cy="801139"/>
          </a:xfrm>
        </p:grpSpPr>
        <p:sp>
          <p:nvSpPr>
            <p:cNvPr id="24" name="Google Shape;356;p33"/>
            <p:cNvSpPr/>
            <p:nvPr/>
          </p:nvSpPr>
          <p:spPr>
            <a:xfrm>
              <a:off x="3805675" y="3939449"/>
              <a:ext cx="1389903" cy="801139"/>
            </a:xfrm>
            <a:custGeom>
              <a:avLst/>
              <a:gdLst/>
              <a:ahLst/>
              <a:cxnLst/>
              <a:rect l="l" t="t" r="r" b="b"/>
              <a:pathLst>
                <a:path w="58338" h="33626" extrusionOk="0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357;p33"/>
            <p:cNvSpPr/>
            <p:nvPr/>
          </p:nvSpPr>
          <p:spPr>
            <a:xfrm>
              <a:off x="3805675" y="3939449"/>
              <a:ext cx="1389903" cy="801139"/>
            </a:xfrm>
            <a:custGeom>
              <a:avLst/>
              <a:gdLst/>
              <a:ahLst/>
              <a:cxnLst/>
              <a:rect l="l" t="t" r="r" b="b"/>
              <a:pathLst>
                <a:path w="58338" h="33626" extrusionOk="0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358;p33"/>
            <p:cNvSpPr/>
            <p:nvPr/>
          </p:nvSpPr>
          <p:spPr>
            <a:xfrm>
              <a:off x="3882539" y="3996371"/>
              <a:ext cx="1117631" cy="518503"/>
            </a:xfrm>
            <a:custGeom>
              <a:avLst/>
              <a:gdLst/>
              <a:ahLst/>
              <a:cxnLst/>
              <a:rect l="l" t="t" r="r" b="b"/>
              <a:pathLst>
                <a:path w="46910" h="21763" extrusionOk="0">
                  <a:moveTo>
                    <a:pt x="46270" y="1"/>
                  </a:moveTo>
                  <a:cubicBezTo>
                    <a:pt x="46017" y="1"/>
                    <a:pt x="45785" y="152"/>
                    <a:pt x="45709" y="381"/>
                  </a:cubicBezTo>
                  <a:cubicBezTo>
                    <a:pt x="45642" y="547"/>
                    <a:pt x="39405" y="15758"/>
                    <a:pt x="27296" y="19561"/>
                  </a:cubicBezTo>
                  <a:cubicBezTo>
                    <a:pt x="25195" y="20217"/>
                    <a:pt x="23041" y="20488"/>
                    <a:pt x="20916" y="20488"/>
                  </a:cubicBezTo>
                  <a:cubicBezTo>
                    <a:pt x="10829" y="20488"/>
                    <a:pt x="1388" y="14379"/>
                    <a:pt x="1277" y="14324"/>
                  </a:cubicBezTo>
                  <a:cubicBezTo>
                    <a:pt x="1147" y="14241"/>
                    <a:pt x="1019" y="14206"/>
                    <a:pt x="901" y="14206"/>
                  </a:cubicBezTo>
                  <a:cubicBezTo>
                    <a:pt x="350" y="14206"/>
                    <a:pt x="0" y="14974"/>
                    <a:pt x="577" y="15358"/>
                  </a:cubicBezTo>
                  <a:cubicBezTo>
                    <a:pt x="1044" y="15658"/>
                    <a:pt x="10451" y="21763"/>
                    <a:pt x="20791" y="21763"/>
                  </a:cubicBezTo>
                  <a:cubicBezTo>
                    <a:pt x="23126" y="21763"/>
                    <a:pt x="25428" y="21429"/>
                    <a:pt x="27663" y="20762"/>
                  </a:cubicBezTo>
                  <a:cubicBezTo>
                    <a:pt x="40339" y="16792"/>
                    <a:pt x="46610" y="1515"/>
                    <a:pt x="46843" y="848"/>
                  </a:cubicBezTo>
                  <a:cubicBezTo>
                    <a:pt x="46877" y="781"/>
                    <a:pt x="46910" y="714"/>
                    <a:pt x="46910" y="614"/>
                  </a:cubicBezTo>
                  <a:cubicBezTo>
                    <a:pt x="46910" y="381"/>
                    <a:pt x="46743" y="147"/>
                    <a:pt x="46510" y="47"/>
                  </a:cubicBezTo>
                  <a:cubicBezTo>
                    <a:pt x="46430" y="15"/>
                    <a:pt x="46349" y="1"/>
                    <a:pt x="46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359;p33"/>
            <p:cNvSpPr/>
            <p:nvPr/>
          </p:nvSpPr>
          <p:spPr>
            <a:xfrm>
              <a:off x="4938715" y="4075761"/>
              <a:ext cx="191863" cy="110905"/>
            </a:xfrm>
            <a:custGeom>
              <a:avLst/>
              <a:gdLst/>
              <a:ahLst/>
              <a:cxnLst/>
              <a:rect l="l" t="t" r="r" b="b"/>
              <a:pathLst>
                <a:path w="8053" h="4655" extrusionOk="0">
                  <a:moveTo>
                    <a:pt x="1188" y="1"/>
                  </a:moveTo>
                  <a:cubicBezTo>
                    <a:pt x="447" y="1"/>
                    <a:pt x="0" y="1089"/>
                    <a:pt x="781" y="1552"/>
                  </a:cubicBezTo>
                  <a:lnTo>
                    <a:pt x="6518" y="4554"/>
                  </a:lnTo>
                  <a:cubicBezTo>
                    <a:pt x="6618" y="4621"/>
                    <a:pt x="6752" y="4654"/>
                    <a:pt x="6885" y="4654"/>
                  </a:cubicBezTo>
                  <a:lnTo>
                    <a:pt x="6885" y="4621"/>
                  </a:lnTo>
                  <a:cubicBezTo>
                    <a:pt x="7786" y="4621"/>
                    <a:pt x="8052" y="3453"/>
                    <a:pt x="7285" y="3053"/>
                  </a:cubicBezTo>
                  <a:lnTo>
                    <a:pt x="1548" y="84"/>
                  </a:lnTo>
                  <a:cubicBezTo>
                    <a:pt x="1423" y="26"/>
                    <a:pt x="1302" y="1"/>
                    <a:pt x="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360;p33"/>
            <p:cNvSpPr/>
            <p:nvPr/>
          </p:nvSpPr>
          <p:spPr>
            <a:xfrm>
              <a:off x="4866592" y="4190558"/>
              <a:ext cx="178950" cy="130418"/>
            </a:xfrm>
            <a:custGeom>
              <a:avLst/>
              <a:gdLst/>
              <a:ahLst/>
              <a:cxnLst/>
              <a:rect l="l" t="t" r="r" b="b"/>
              <a:pathLst>
                <a:path w="7511" h="5474" extrusionOk="0">
                  <a:moveTo>
                    <a:pt x="1188" y="0"/>
                  </a:moveTo>
                  <a:cubicBezTo>
                    <a:pt x="508" y="0"/>
                    <a:pt x="0" y="962"/>
                    <a:pt x="705" y="1504"/>
                  </a:cubicBezTo>
                  <a:lnTo>
                    <a:pt x="5876" y="5307"/>
                  </a:lnTo>
                  <a:cubicBezTo>
                    <a:pt x="6009" y="5407"/>
                    <a:pt x="6209" y="5473"/>
                    <a:pt x="6376" y="5473"/>
                  </a:cubicBezTo>
                  <a:cubicBezTo>
                    <a:pt x="7177" y="5473"/>
                    <a:pt x="7510" y="4439"/>
                    <a:pt x="6876" y="3972"/>
                  </a:cubicBezTo>
                  <a:lnTo>
                    <a:pt x="1673" y="170"/>
                  </a:lnTo>
                  <a:cubicBezTo>
                    <a:pt x="1511" y="51"/>
                    <a:pt x="1345" y="0"/>
                    <a:pt x="1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361;p33"/>
            <p:cNvSpPr/>
            <p:nvPr/>
          </p:nvSpPr>
          <p:spPr>
            <a:xfrm>
              <a:off x="4782819" y="4292227"/>
              <a:ext cx="164154" cy="139233"/>
            </a:xfrm>
            <a:custGeom>
              <a:avLst/>
              <a:gdLst/>
              <a:ahLst/>
              <a:cxnLst/>
              <a:rect l="l" t="t" r="r" b="b"/>
              <a:pathLst>
                <a:path w="6890" h="5844" extrusionOk="0">
                  <a:moveTo>
                    <a:pt x="1191" y="1"/>
                  </a:moveTo>
                  <a:cubicBezTo>
                    <a:pt x="530" y="1"/>
                    <a:pt x="1" y="900"/>
                    <a:pt x="652" y="1473"/>
                  </a:cubicBezTo>
                  <a:lnTo>
                    <a:pt x="5189" y="5643"/>
                  </a:lnTo>
                  <a:cubicBezTo>
                    <a:pt x="5356" y="5776"/>
                    <a:pt x="5556" y="5843"/>
                    <a:pt x="5756" y="5843"/>
                  </a:cubicBezTo>
                  <a:cubicBezTo>
                    <a:pt x="6523" y="5843"/>
                    <a:pt x="6890" y="4909"/>
                    <a:pt x="6323" y="4409"/>
                  </a:cubicBezTo>
                  <a:lnTo>
                    <a:pt x="1753" y="239"/>
                  </a:lnTo>
                  <a:cubicBezTo>
                    <a:pt x="1571" y="71"/>
                    <a:pt x="1375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62;p33"/>
            <p:cNvSpPr/>
            <p:nvPr/>
          </p:nvSpPr>
          <p:spPr>
            <a:xfrm>
              <a:off x="4685131" y="4391227"/>
              <a:ext cx="131514" cy="161819"/>
            </a:xfrm>
            <a:custGeom>
              <a:avLst/>
              <a:gdLst/>
              <a:ahLst/>
              <a:cxnLst/>
              <a:rect l="l" t="t" r="r" b="b"/>
              <a:pathLst>
                <a:path w="5520" h="6792" extrusionOk="0">
                  <a:moveTo>
                    <a:pt x="1154" y="0"/>
                  </a:moveTo>
                  <a:cubicBezTo>
                    <a:pt x="570" y="0"/>
                    <a:pt x="1" y="661"/>
                    <a:pt x="449" y="1321"/>
                  </a:cubicBezTo>
                  <a:lnTo>
                    <a:pt x="3885" y="6425"/>
                  </a:lnTo>
                  <a:cubicBezTo>
                    <a:pt x="4052" y="6658"/>
                    <a:pt x="4319" y="6792"/>
                    <a:pt x="4585" y="6792"/>
                  </a:cubicBezTo>
                  <a:cubicBezTo>
                    <a:pt x="4752" y="6792"/>
                    <a:pt x="4919" y="6725"/>
                    <a:pt x="5052" y="6625"/>
                  </a:cubicBezTo>
                  <a:cubicBezTo>
                    <a:pt x="5419" y="6391"/>
                    <a:pt x="5519" y="5858"/>
                    <a:pt x="5286" y="5491"/>
                  </a:cubicBezTo>
                  <a:lnTo>
                    <a:pt x="1817" y="387"/>
                  </a:lnTo>
                  <a:cubicBezTo>
                    <a:pt x="1641" y="114"/>
                    <a:pt x="1396" y="0"/>
                    <a:pt x="1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63;p33"/>
            <p:cNvSpPr/>
            <p:nvPr/>
          </p:nvSpPr>
          <p:spPr>
            <a:xfrm>
              <a:off x="4577745" y="4450627"/>
              <a:ext cx="98230" cy="177925"/>
            </a:xfrm>
            <a:custGeom>
              <a:avLst/>
              <a:gdLst/>
              <a:ahLst/>
              <a:cxnLst/>
              <a:rect l="l" t="t" r="r" b="b"/>
              <a:pathLst>
                <a:path w="4123" h="7468" extrusionOk="0">
                  <a:moveTo>
                    <a:pt x="1053" y="0"/>
                  </a:moveTo>
                  <a:cubicBezTo>
                    <a:pt x="528" y="0"/>
                    <a:pt x="1" y="479"/>
                    <a:pt x="253" y="1130"/>
                  </a:cubicBezTo>
                  <a:lnTo>
                    <a:pt x="2354" y="6901"/>
                  </a:lnTo>
                  <a:cubicBezTo>
                    <a:pt x="2488" y="7234"/>
                    <a:pt x="2788" y="7468"/>
                    <a:pt x="3155" y="7468"/>
                  </a:cubicBezTo>
                  <a:cubicBezTo>
                    <a:pt x="3722" y="7468"/>
                    <a:pt x="4122" y="6901"/>
                    <a:pt x="3922" y="6334"/>
                  </a:cubicBezTo>
                  <a:lnTo>
                    <a:pt x="1821" y="563"/>
                  </a:lnTo>
                  <a:cubicBezTo>
                    <a:pt x="1672" y="167"/>
                    <a:pt x="1363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64;p33"/>
            <p:cNvSpPr/>
            <p:nvPr/>
          </p:nvSpPr>
          <p:spPr>
            <a:xfrm>
              <a:off x="3872436" y="4381434"/>
              <a:ext cx="120864" cy="177187"/>
            </a:xfrm>
            <a:custGeom>
              <a:avLst/>
              <a:gdLst/>
              <a:ahLst/>
              <a:cxnLst/>
              <a:rect l="l" t="t" r="r" b="b"/>
              <a:pathLst>
                <a:path w="5073" h="7437" extrusionOk="0">
                  <a:moveTo>
                    <a:pt x="3917" y="0"/>
                  </a:moveTo>
                  <a:cubicBezTo>
                    <a:pt x="3635" y="0"/>
                    <a:pt x="3357" y="145"/>
                    <a:pt x="3202" y="498"/>
                  </a:cubicBezTo>
                  <a:lnTo>
                    <a:pt x="200" y="6235"/>
                  </a:lnTo>
                  <a:cubicBezTo>
                    <a:pt x="0" y="6636"/>
                    <a:pt x="134" y="7136"/>
                    <a:pt x="567" y="7336"/>
                  </a:cubicBezTo>
                  <a:cubicBezTo>
                    <a:pt x="667" y="7403"/>
                    <a:pt x="801" y="7436"/>
                    <a:pt x="934" y="7436"/>
                  </a:cubicBezTo>
                  <a:cubicBezTo>
                    <a:pt x="1268" y="7436"/>
                    <a:pt x="1535" y="7269"/>
                    <a:pt x="1701" y="7003"/>
                  </a:cubicBezTo>
                  <a:lnTo>
                    <a:pt x="4670" y="1265"/>
                  </a:lnTo>
                  <a:cubicBezTo>
                    <a:pt x="5072" y="595"/>
                    <a:pt x="4487" y="0"/>
                    <a:pt x="3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65;p33"/>
            <p:cNvSpPr/>
            <p:nvPr/>
          </p:nvSpPr>
          <p:spPr>
            <a:xfrm>
              <a:off x="4016276" y="4439834"/>
              <a:ext cx="96039" cy="184739"/>
            </a:xfrm>
            <a:custGeom>
              <a:avLst/>
              <a:gdLst/>
              <a:ahLst/>
              <a:cxnLst/>
              <a:rect l="l" t="t" r="r" b="b"/>
              <a:pathLst>
                <a:path w="4031" h="7754" extrusionOk="0">
                  <a:moveTo>
                    <a:pt x="3007" y="0"/>
                  </a:moveTo>
                  <a:cubicBezTo>
                    <a:pt x="2691" y="0"/>
                    <a:pt x="2376" y="174"/>
                    <a:pt x="2236" y="582"/>
                  </a:cubicBezTo>
                  <a:lnTo>
                    <a:pt x="168" y="6653"/>
                  </a:lnTo>
                  <a:cubicBezTo>
                    <a:pt x="1" y="7087"/>
                    <a:pt x="234" y="7587"/>
                    <a:pt x="668" y="7721"/>
                  </a:cubicBezTo>
                  <a:cubicBezTo>
                    <a:pt x="768" y="7754"/>
                    <a:pt x="835" y="7754"/>
                    <a:pt x="935" y="7754"/>
                  </a:cubicBezTo>
                  <a:cubicBezTo>
                    <a:pt x="1302" y="7754"/>
                    <a:pt x="1602" y="7520"/>
                    <a:pt x="1735" y="7187"/>
                  </a:cubicBezTo>
                  <a:lnTo>
                    <a:pt x="3803" y="1116"/>
                  </a:lnTo>
                  <a:cubicBezTo>
                    <a:pt x="4030" y="456"/>
                    <a:pt x="3518" y="0"/>
                    <a:pt x="3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66;p33"/>
            <p:cNvSpPr/>
            <p:nvPr/>
          </p:nvSpPr>
          <p:spPr>
            <a:xfrm>
              <a:off x="4159354" y="4480625"/>
              <a:ext cx="77646" cy="182905"/>
            </a:xfrm>
            <a:custGeom>
              <a:avLst/>
              <a:gdLst/>
              <a:ahLst/>
              <a:cxnLst/>
              <a:rect l="l" t="t" r="r" b="b"/>
              <a:pathLst>
                <a:path w="3259" h="7677" extrusionOk="0">
                  <a:moveTo>
                    <a:pt x="2270" y="0"/>
                  </a:moveTo>
                  <a:cubicBezTo>
                    <a:pt x="1923" y="0"/>
                    <a:pt x="1578" y="196"/>
                    <a:pt x="1468" y="638"/>
                  </a:cubicBezTo>
                  <a:lnTo>
                    <a:pt x="100" y="6642"/>
                  </a:lnTo>
                  <a:cubicBezTo>
                    <a:pt x="0" y="7109"/>
                    <a:pt x="267" y="7543"/>
                    <a:pt x="701" y="7643"/>
                  </a:cubicBezTo>
                  <a:cubicBezTo>
                    <a:pt x="767" y="7676"/>
                    <a:pt x="834" y="7676"/>
                    <a:pt x="901" y="7676"/>
                  </a:cubicBezTo>
                  <a:cubicBezTo>
                    <a:pt x="1301" y="7676"/>
                    <a:pt x="1635" y="7410"/>
                    <a:pt x="1735" y="7009"/>
                  </a:cubicBezTo>
                  <a:lnTo>
                    <a:pt x="3102" y="1038"/>
                  </a:lnTo>
                  <a:cubicBezTo>
                    <a:pt x="3259" y="393"/>
                    <a:pt x="2762" y="0"/>
                    <a:pt x="2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67;p33"/>
            <p:cNvSpPr/>
            <p:nvPr/>
          </p:nvSpPr>
          <p:spPr>
            <a:xfrm>
              <a:off x="4331809" y="4494230"/>
              <a:ext cx="41360" cy="186788"/>
            </a:xfrm>
            <a:custGeom>
              <a:avLst/>
              <a:gdLst/>
              <a:ahLst/>
              <a:cxnLst/>
              <a:rect l="l" t="t" r="r" b="b"/>
              <a:pathLst>
                <a:path w="1736" h="7840" extrusionOk="0">
                  <a:moveTo>
                    <a:pt x="834" y="0"/>
                  </a:moveTo>
                  <a:cubicBezTo>
                    <a:pt x="367" y="0"/>
                    <a:pt x="1" y="367"/>
                    <a:pt x="1" y="834"/>
                  </a:cubicBezTo>
                  <a:lnTo>
                    <a:pt x="67" y="7005"/>
                  </a:lnTo>
                  <a:cubicBezTo>
                    <a:pt x="67" y="7472"/>
                    <a:pt x="468" y="7839"/>
                    <a:pt x="901" y="7839"/>
                  </a:cubicBezTo>
                  <a:cubicBezTo>
                    <a:pt x="1368" y="7839"/>
                    <a:pt x="1735" y="7472"/>
                    <a:pt x="1735" y="7005"/>
                  </a:cubicBezTo>
                  <a:lnTo>
                    <a:pt x="1668" y="834"/>
                  </a:lnTo>
                  <a:cubicBezTo>
                    <a:pt x="1668" y="367"/>
                    <a:pt x="1301" y="0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8;p33"/>
            <p:cNvSpPr/>
            <p:nvPr/>
          </p:nvSpPr>
          <p:spPr>
            <a:xfrm>
              <a:off x="4452466" y="4481268"/>
              <a:ext cx="81243" cy="180665"/>
            </a:xfrm>
            <a:custGeom>
              <a:avLst/>
              <a:gdLst/>
              <a:ahLst/>
              <a:cxnLst/>
              <a:rect l="l" t="t" r="r" b="b"/>
              <a:pathLst>
                <a:path w="3410" h="7583" extrusionOk="0">
                  <a:moveTo>
                    <a:pt x="978" y="0"/>
                  </a:moveTo>
                  <a:cubicBezTo>
                    <a:pt x="494" y="0"/>
                    <a:pt x="0" y="392"/>
                    <a:pt x="140" y="1011"/>
                  </a:cubicBezTo>
                  <a:lnTo>
                    <a:pt x="1708" y="6982"/>
                  </a:lnTo>
                  <a:cubicBezTo>
                    <a:pt x="1775" y="7349"/>
                    <a:pt x="2108" y="7583"/>
                    <a:pt x="2509" y="7583"/>
                  </a:cubicBezTo>
                  <a:lnTo>
                    <a:pt x="2709" y="7583"/>
                  </a:lnTo>
                  <a:cubicBezTo>
                    <a:pt x="3142" y="7449"/>
                    <a:pt x="3409" y="6982"/>
                    <a:pt x="3309" y="6549"/>
                  </a:cubicBezTo>
                  <a:lnTo>
                    <a:pt x="1741" y="578"/>
                  </a:lnTo>
                  <a:cubicBezTo>
                    <a:pt x="1621" y="176"/>
                    <a:pt x="1302" y="0"/>
                    <a:pt x="9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2844" y="642924"/>
            <a:ext cx="8366831" cy="4016851"/>
          </a:xfrm>
        </p:spPr>
        <p:txBody>
          <a:bodyPr/>
          <a:lstStyle/>
          <a:p>
            <a:pPr>
              <a:buNone/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sr-Cyrl-R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Припрема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активности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офталмолошки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вртићу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r-Cyrl-RS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sr-Cyrl-R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сарадњи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васпитачима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праве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ликовни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радови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чији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фокус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око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Разговори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битности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очувању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током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раста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осећаји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омогућавају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детету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примети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промене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које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дешавају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ван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њега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реагује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њих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b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Пет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чула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слух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додир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мирис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укус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Њима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управљају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рецептори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органима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чула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нпр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.(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прстима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пипкају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слику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симболима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провера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стереовида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и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том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приликом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идентификују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симбол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Доктор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обавља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процене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рецептори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шаљу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поруку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мозгу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тумачи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поруку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коју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добио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2910" y="71420"/>
            <a:ext cx="7444800" cy="6465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ФАЗЕ У РАДУ :</a:t>
            </a: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oogle Shape;340;p33"/>
          <p:cNvGrpSpPr/>
          <p:nvPr/>
        </p:nvGrpSpPr>
        <p:grpSpPr>
          <a:xfrm rot="1213120">
            <a:off x="7808522" y="161692"/>
            <a:ext cx="1120054" cy="1033919"/>
            <a:chOff x="661351" y="3495099"/>
            <a:chExt cx="1142296" cy="1196991"/>
          </a:xfrm>
        </p:grpSpPr>
        <p:sp>
          <p:nvSpPr>
            <p:cNvPr id="5" name="Google Shape;341;p33"/>
            <p:cNvSpPr/>
            <p:nvPr/>
          </p:nvSpPr>
          <p:spPr>
            <a:xfrm rot="-72544">
              <a:off x="691260" y="3506786"/>
              <a:ext cx="1100171" cy="1173346"/>
            </a:xfrm>
            <a:custGeom>
              <a:avLst/>
              <a:gdLst/>
              <a:ahLst/>
              <a:cxnLst/>
              <a:rect l="l" t="t" r="r" b="b"/>
              <a:pathLst>
                <a:path w="31056" h="33124" extrusionOk="0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42;p33"/>
            <p:cNvSpPr/>
            <p:nvPr/>
          </p:nvSpPr>
          <p:spPr>
            <a:xfrm rot="-72544">
              <a:off x="673567" y="3507267"/>
              <a:ext cx="1100171" cy="1173346"/>
            </a:xfrm>
            <a:custGeom>
              <a:avLst/>
              <a:gdLst/>
              <a:ahLst/>
              <a:cxnLst/>
              <a:rect l="l" t="t" r="r" b="b"/>
              <a:pathLst>
                <a:path w="31056" h="33124" extrusionOk="0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43;p33"/>
            <p:cNvSpPr/>
            <p:nvPr/>
          </p:nvSpPr>
          <p:spPr>
            <a:xfrm rot="-72544">
              <a:off x="701430" y="3825549"/>
              <a:ext cx="1054082" cy="711078"/>
            </a:xfrm>
            <a:custGeom>
              <a:avLst/>
              <a:gdLst/>
              <a:ahLst/>
              <a:cxnLst/>
              <a:rect l="l" t="t" r="r" b="b"/>
              <a:pathLst>
                <a:path w="29755" h="20074" extrusionOk="0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44;p33"/>
            <p:cNvSpPr/>
            <p:nvPr/>
          </p:nvSpPr>
          <p:spPr>
            <a:xfrm rot="-72544">
              <a:off x="678962" y="3802795"/>
              <a:ext cx="1100171" cy="755923"/>
            </a:xfrm>
            <a:custGeom>
              <a:avLst/>
              <a:gdLst/>
              <a:ahLst/>
              <a:cxnLst/>
              <a:rect l="l" t="t" r="r" b="b"/>
              <a:pathLst>
                <a:path w="31056" h="21340" extrusionOk="0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45;p33"/>
            <p:cNvSpPr/>
            <p:nvPr/>
          </p:nvSpPr>
          <p:spPr>
            <a:xfrm rot="-72544">
              <a:off x="676426" y="3752859"/>
              <a:ext cx="231540" cy="277361"/>
            </a:xfrm>
            <a:custGeom>
              <a:avLst/>
              <a:gdLst/>
              <a:ahLst/>
              <a:cxnLst/>
              <a:rect l="l" t="t" r="r" b="b"/>
              <a:pathLst>
                <a:path w="6536" h="7830" extrusionOk="0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46;p33"/>
            <p:cNvSpPr/>
            <p:nvPr/>
          </p:nvSpPr>
          <p:spPr>
            <a:xfrm rot="-72544">
              <a:off x="1022023" y="3529039"/>
              <a:ext cx="126610" cy="346046"/>
            </a:xfrm>
            <a:custGeom>
              <a:avLst/>
              <a:gdLst/>
              <a:ahLst/>
              <a:cxnLst/>
              <a:rect l="l" t="t" r="r" b="b"/>
              <a:pathLst>
                <a:path w="3574" h="9769" extrusionOk="0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47;p33"/>
            <p:cNvSpPr/>
            <p:nvPr/>
          </p:nvSpPr>
          <p:spPr>
            <a:xfrm rot="-72544">
              <a:off x="1378508" y="3495928"/>
              <a:ext cx="82293" cy="355539"/>
            </a:xfrm>
            <a:custGeom>
              <a:avLst/>
              <a:gdLst/>
              <a:ahLst/>
              <a:cxnLst/>
              <a:rect l="l" t="t" r="r" b="b"/>
              <a:pathLst>
                <a:path w="2323" h="10037" extrusionOk="0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48;p33"/>
            <p:cNvSpPr/>
            <p:nvPr/>
          </p:nvSpPr>
          <p:spPr>
            <a:xfrm rot="-72544">
              <a:off x="942801" y="4510020"/>
              <a:ext cx="106985" cy="158871"/>
            </a:xfrm>
            <a:custGeom>
              <a:avLst/>
              <a:gdLst/>
              <a:ahLst/>
              <a:cxnLst/>
              <a:rect l="l" t="t" r="r" b="b"/>
              <a:pathLst>
                <a:path w="3020" h="4485" extrusionOk="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49;p33"/>
            <p:cNvSpPr/>
            <p:nvPr/>
          </p:nvSpPr>
          <p:spPr>
            <a:xfrm rot="-72544">
              <a:off x="1256910" y="4502652"/>
              <a:ext cx="65289" cy="170703"/>
            </a:xfrm>
            <a:custGeom>
              <a:avLst/>
              <a:gdLst/>
              <a:ahLst/>
              <a:cxnLst/>
              <a:rect l="l" t="t" r="r" b="b"/>
              <a:pathLst>
                <a:path w="1843" h="4819" extrusionOk="0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50;p33"/>
            <p:cNvSpPr/>
            <p:nvPr/>
          </p:nvSpPr>
          <p:spPr>
            <a:xfrm rot="-72544">
              <a:off x="1526869" y="4364243"/>
              <a:ext cx="135892" cy="127735"/>
            </a:xfrm>
            <a:custGeom>
              <a:avLst/>
              <a:gdLst/>
              <a:ahLst/>
              <a:cxnLst/>
              <a:rect l="l" t="t" r="r" b="b"/>
              <a:pathLst>
                <a:path w="3836" h="3606" extrusionOk="0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51;p33"/>
            <p:cNvSpPr/>
            <p:nvPr/>
          </p:nvSpPr>
          <p:spPr>
            <a:xfrm rot="-72544">
              <a:off x="928250" y="3892310"/>
              <a:ext cx="594438" cy="573354"/>
            </a:xfrm>
            <a:custGeom>
              <a:avLst/>
              <a:gdLst/>
              <a:ahLst/>
              <a:cxnLst/>
              <a:rect l="l" t="t" r="r" b="b"/>
              <a:pathLst>
                <a:path w="16780" h="16186" extrusionOk="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52;p33"/>
            <p:cNvSpPr/>
            <p:nvPr/>
          </p:nvSpPr>
          <p:spPr>
            <a:xfrm rot="-72544">
              <a:off x="891019" y="3878458"/>
              <a:ext cx="634575" cy="603393"/>
            </a:xfrm>
            <a:custGeom>
              <a:avLst/>
              <a:gdLst/>
              <a:ahLst/>
              <a:cxnLst/>
              <a:rect l="l" t="t" r="r" b="b"/>
              <a:pathLst>
                <a:path w="17913" h="17034" extrusionOk="0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53;p33"/>
            <p:cNvSpPr/>
            <p:nvPr/>
          </p:nvSpPr>
          <p:spPr>
            <a:xfrm rot="-72544">
              <a:off x="1028715" y="4032243"/>
              <a:ext cx="359355" cy="302830"/>
            </a:xfrm>
            <a:custGeom>
              <a:avLst/>
              <a:gdLst/>
              <a:ahLst/>
              <a:cxnLst/>
              <a:rect l="l" t="t" r="r" b="b"/>
              <a:pathLst>
                <a:path w="10144" h="8549" extrusionOk="0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54;p33"/>
            <p:cNvSpPr/>
            <p:nvPr/>
          </p:nvSpPr>
          <p:spPr>
            <a:xfrm rot="-72544">
              <a:off x="1182909" y="4015563"/>
              <a:ext cx="189136" cy="158836"/>
            </a:xfrm>
            <a:custGeom>
              <a:avLst/>
              <a:gdLst/>
              <a:ahLst/>
              <a:cxnLst/>
              <a:rect l="l" t="t" r="r" b="b"/>
              <a:pathLst>
                <a:path w="5339" h="4484" extrusionOk="0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2844" y="142858"/>
            <a:ext cx="8786874" cy="3487200"/>
          </a:xfrm>
        </p:spPr>
        <p:txBody>
          <a:bodyPr/>
          <a:lstStyle/>
          <a:p>
            <a:pPr>
              <a:buNone/>
            </a:pP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б)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Почетак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очних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23. 24. и 25.новембра 2022. </a:t>
            </a:r>
          </a:p>
          <a:p>
            <a:pPr>
              <a:buNone/>
            </a:pP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Укупно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обављено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90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средње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узраста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четири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године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Због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великог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интересовања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родитеља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старије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васпитне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доктор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ДЗ “УБ“ у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накнадно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обавља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још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92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узраста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година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sr-Cyrl-RS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Разговори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децом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који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начин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функционише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>
              <a:buNone/>
            </a:pP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Разговори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њима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прихватљив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начин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Доктор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објашњава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светлост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која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долази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споља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улази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зеницу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сочиво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показивање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моделу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Сочиво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даље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усмерава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светлост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у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дубину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где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добро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јасно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слика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посматраног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објекта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интересантно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сазнање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сочиво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слику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преноси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наопако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мозак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ствара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исправну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слику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зачуђена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смеју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расположена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радо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прихватају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идентификују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симболе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доктор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процењује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даје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своје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мишљење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Због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успешних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добре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сарадње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задовољне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ће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даље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обављати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овај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начин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Након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уочена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одступања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доктора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уписују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картон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затим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дају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извештај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родитеље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родитељи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дошли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дететом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код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већ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познатог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лекара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наставили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куративом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Упут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прослеђује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преко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ПЗЗ ПУ “УБ“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здравља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интерни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упут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који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повратну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информацију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задржава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картону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ПУ „УБ“.</a:t>
            </a:r>
          </a:p>
          <a:p>
            <a:pPr>
              <a:buNone/>
            </a:pPr>
            <a:endParaRPr lang="en-US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poljasnji-delovi-oka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2976" y="142858"/>
            <a:ext cx="6572296" cy="1428760"/>
          </a:xfrm>
          <a:prstGeom prst="rect">
            <a:avLst/>
          </a:prstGeom>
        </p:spPr>
      </p:pic>
      <p:pic>
        <p:nvPicPr>
          <p:cNvPr id="5" name="Picture 4" descr="0e0b6d18-934a-4088-890e-4eb84fceca06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7158" y="1785932"/>
            <a:ext cx="3857652" cy="3000396"/>
          </a:xfrm>
          <a:prstGeom prst="rect">
            <a:avLst/>
          </a:prstGeom>
        </p:spPr>
      </p:pic>
      <p:pic>
        <p:nvPicPr>
          <p:cNvPr id="6" name="Picture 5" descr="c950175a-1126-4bd0-8e87-3977acf3b328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00562" y="1785932"/>
            <a:ext cx="4214842" cy="300039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79f6bcf-de8d-4841-81bf-7cd5a63d73ac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8596" y="214296"/>
            <a:ext cx="8286776" cy="4572032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fe8a3f5-2458-4044-9b53-a5f11c4aeeb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0298" y="1"/>
            <a:ext cx="4562494" cy="5143499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1406" y="928676"/>
            <a:ext cx="9001188" cy="3929090"/>
          </a:xfrm>
        </p:spPr>
        <p:txBody>
          <a:bodyPr/>
          <a:lstStyle/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сузбијање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страха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првих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превентивних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sr-Cyrl-R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рано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откривање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могућих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промена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том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узрасту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sr-Cyrl-R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sr-Cyrl-R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развијање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дечије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свести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о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битности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промена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том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узрасту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sr-Cyrl-R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едукација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кроз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разговоре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штетност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мобилних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телефона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екрана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sr-Cyrl-R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спровођење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хигијене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очне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дупље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sr-Cyrl-R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2910" y="214296"/>
            <a:ext cx="7444800" cy="646500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ЦИЉЕВИ: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oogle Shape;2284;p54"/>
          <p:cNvGrpSpPr/>
          <p:nvPr/>
        </p:nvGrpSpPr>
        <p:grpSpPr>
          <a:xfrm>
            <a:off x="7215174" y="0"/>
            <a:ext cx="1928826" cy="1857388"/>
            <a:chOff x="3396658" y="378928"/>
            <a:chExt cx="2350670" cy="2320544"/>
          </a:xfrm>
        </p:grpSpPr>
        <p:sp>
          <p:nvSpPr>
            <p:cNvPr id="5" name="Google Shape;2285;p54"/>
            <p:cNvSpPr/>
            <p:nvPr/>
          </p:nvSpPr>
          <p:spPr>
            <a:xfrm rot="1716162">
              <a:off x="3738298" y="686513"/>
              <a:ext cx="1691355" cy="1718261"/>
            </a:xfrm>
            <a:custGeom>
              <a:avLst/>
              <a:gdLst/>
              <a:ahLst/>
              <a:cxnLst/>
              <a:rect l="l" t="t" r="r" b="b"/>
              <a:pathLst>
                <a:path w="31056" h="33124" extrusionOk="0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286;p54"/>
            <p:cNvSpPr/>
            <p:nvPr/>
          </p:nvSpPr>
          <p:spPr>
            <a:xfrm rot="1716162">
              <a:off x="3714334" y="673626"/>
              <a:ext cx="1691355" cy="1718261"/>
            </a:xfrm>
            <a:custGeom>
              <a:avLst/>
              <a:gdLst/>
              <a:ahLst/>
              <a:cxnLst/>
              <a:rect l="l" t="t" r="r" b="b"/>
              <a:pathLst>
                <a:path w="31056" h="33124" extrusionOk="0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287;p54"/>
            <p:cNvSpPr/>
            <p:nvPr/>
          </p:nvSpPr>
          <p:spPr>
            <a:xfrm rot="1716162">
              <a:off x="3691224" y="1125583"/>
              <a:ext cx="1620500" cy="1041311"/>
            </a:xfrm>
            <a:custGeom>
              <a:avLst/>
              <a:gdLst/>
              <a:ahLst/>
              <a:cxnLst/>
              <a:rect l="l" t="t" r="r" b="b"/>
              <a:pathLst>
                <a:path w="29755" h="20074" extrusionOk="0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288;p54"/>
            <p:cNvSpPr/>
            <p:nvPr/>
          </p:nvSpPr>
          <p:spPr>
            <a:xfrm rot="1716162">
              <a:off x="3656816" y="1092776"/>
              <a:ext cx="1691355" cy="1106982"/>
            </a:xfrm>
            <a:custGeom>
              <a:avLst/>
              <a:gdLst/>
              <a:ahLst/>
              <a:cxnLst/>
              <a:rect l="l" t="t" r="r" b="b"/>
              <a:pathLst>
                <a:path w="31056" h="21340" extrusionOk="0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289;p54"/>
            <p:cNvSpPr/>
            <p:nvPr/>
          </p:nvSpPr>
          <p:spPr>
            <a:xfrm rot="1716162">
              <a:off x="3957267" y="745314"/>
              <a:ext cx="355960" cy="406170"/>
            </a:xfrm>
            <a:custGeom>
              <a:avLst/>
              <a:gdLst/>
              <a:ahLst/>
              <a:cxnLst/>
              <a:rect l="l" t="t" r="r" b="b"/>
              <a:pathLst>
                <a:path w="6536" h="7830" extrusionOk="0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290;p54"/>
            <p:cNvSpPr/>
            <p:nvPr/>
          </p:nvSpPr>
          <p:spPr>
            <a:xfrm rot="1716162">
              <a:off x="4570260" y="679719"/>
              <a:ext cx="194645" cy="506753"/>
            </a:xfrm>
            <a:custGeom>
              <a:avLst/>
              <a:gdLst/>
              <a:ahLst/>
              <a:cxnLst/>
              <a:rect l="l" t="t" r="r" b="b"/>
              <a:pathLst>
                <a:path w="3574" h="9769" extrusionOk="0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291;p54"/>
            <p:cNvSpPr/>
            <p:nvPr/>
          </p:nvSpPr>
          <p:spPr>
            <a:xfrm rot="1716162">
              <a:off x="5071506" y="891986"/>
              <a:ext cx="126514" cy="520655"/>
            </a:xfrm>
            <a:custGeom>
              <a:avLst/>
              <a:gdLst/>
              <a:ahLst/>
              <a:cxnLst/>
              <a:rect l="l" t="t" r="r" b="b"/>
              <a:pathLst>
                <a:path w="2323" h="10037" extrusionOk="0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292;p54"/>
            <p:cNvSpPr/>
            <p:nvPr/>
          </p:nvSpPr>
          <p:spPr>
            <a:xfrm rot="1716162">
              <a:off x="3804951" y="1867537"/>
              <a:ext cx="164474" cy="232653"/>
            </a:xfrm>
            <a:custGeom>
              <a:avLst/>
              <a:gdLst/>
              <a:ahLst/>
              <a:cxnLst/>
              <a:rect l="l" t="t" r="r" b="b"/>
              <a:pathLst>
                <a:path w="3020" h="4485" extrusionOk="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293;p54"/>
            <p:cNvSpPr/>
            <p:nvPr/>
          </p:nvSpPr>
          <p:spPr>
            <a:xfrm rot="1716162">
              <a:off x="4229331" y="2080700"/>
              <a:ext cx="100372" cy="249979"/>
            </a:xfrm>
            <a:custGeom>
              <a:avLst/>
              <a:gdLst/>
              <a:ahLst/>
              <a:cxnLst/>
              <a:rect l="l" t="t" r="r" b="b"/>
              <a:pathLst>
                <a:path w="1843" h="4819" extrusionOk="0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294;p54"/>
            <p:cNvSpPr/>
            <p:nvPr/>
          </p:nvSpPr>
          <p:spPr>
            <a:xfrm rot="1716162">
              <a:off x="4701538" y="2143400"/>
              <a:ext cx="208914" cy="187056"/>
            </a:xfrm>
            <a:custGeom>
              <a:avLst/>
              <a:gdLst/>
              <a:ahLst/>
              <a:cxnLst/>
              <a:rect l="l" t="t" r="r" b="b"/>
              <a:pathLst>
                <a:path w="3836" h="3606" extrusionOk="0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295;p54"/>
            <p:cNvSpPr/>
            <p:nvPr/>
          </p:nvSpPr>
          <p:spPr>
            <a:xfrm rot="1716162">
              <a:off x="4042070" y="1221448"/>
              <a:ext cx="913863" cy="839626"/>
            </a:xfrm>
            <a:custGeom>
              <a:avLst/>
              <a:gdLst/>
              <a:ahLst/>
              <a:cxnLst/>
              <a:rect l="l" t="t" r="r" b="b"/>
              <a:pathLst>
                <a:path w="16780" h="16186" extrusionOk="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296;p54"/>
            <p:cNvSpPr/>
            <p:nvPr/>
          </p:nvSpPr>
          <p:spPr>
            <a:xfrm rot="1716162">
              <a:off x="3987452" y="1187841"/>
              <a:ext cx="975568" cy="883615"/>
            </a:xfrm>
            <a:custGeom>
              <a:avLst/>
              <a:gdLst/>
              <a:ahLst/>
              <a:cxnLst/>
              <a:rect l="l" t="t" r="r" b="b"/>
              <a:pathLst>
                <a:path w="17913" h="17034" extrusionOk="0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297;p54"/>
            <p:cNvSpPr/>
            <p:nvPr/>
          </p:nvSpPr>
          <p:spPr>
            <a:xfrm rot="1716162">
              <a:off x="4196496" y="1412348"/>
              <a:ext cx="552457" cy="443467"/>
            </a:xfrm>
            <a:custGeom>
              <a:avLst/>
              <a:gdLst/>
              <a:ahLst/>
              <a:cxnLst/>
              <a:rect l="l" t="t" r="r" b="b"/>
              <a:pathLst>
                <a:path w="10144" h="8549" extrusionOk="0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298;p54"/>
            <p:cNvSpPr/>
            <p:nvPr/>
          </p:nvSpPr>
          <p:spPr>
            <a:xfrm rot="1716162">
              <a:off x="4485614" y="1458653"/>
              <a:ext cx="290770" cy="232601"/>
            </a:xfrm>
            <a:custGeom>
              <a:avLst/>
              <a:gdLst/>
              <a:ahLst/>
              <a:cxnLst/>
              <a:rect l="l" t="t" r="r" b="b"/>
              <a:pathLst>
                <a:path w="5339" h="4484" extrusionOk="0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42844" y="571486"/>
            <a:ext cx="8858312" cy="4572014"/>
          </a:xfrm>
        </p:spPr>
        <p:txBody>
          <a:bodyPr/>
          <a:lstStyle/>
          <a:p>
            <a:pPr>
              <a:buNone/>
            </a:pPr>
            <a:r>
              <a:rPr lang="sr-Cyrl-R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1.)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Рано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откривање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промена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установљене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дијагнозе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Hipermetrop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H.52.0</a:t>
            </a:r>
          </a:p>
          <a:p>
            <a:pPr lvl="0"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Miop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H52.1</a:t>
            </a:r>
          </a:p>
          <a:p>
            <a:pPr lvl="0"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sr-Cyrl-R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Strabizam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H50</a:t>
            </a:r>
            <a:endParaRPr lang="sr-Cyrl-R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en-US" sz="1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1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4 </a:t>
            </a:r>
            <a:r>
              <a:rPr lang="en-US" sz="18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године</a:t>
            </a:r>
            <a:r>
              <a:rPr lang="sr-Cyrl-RS" sz="1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1800" u="sng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23.11.2022. 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43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офталмолошка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- 4 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одступања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24.11.2022.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34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офталмолошка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- 4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одступањa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25.11.2022. 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34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офталмолошка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- 2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одступања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Укупно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10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јаве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ДЗ.</a:t>
            </a:r>
          </a:p>
          <a:p>
            <a:pPr>
              <a:buNone/>
            </a:pPr>
            <a:r>
              <a:rPr lang="en-US" sz="18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en-US" sz="1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1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1800" u="sng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година</a:t>
            </a:r>
            <a:r>
              <a:rPr lang="sr-Cyrl-RS" sz="1800" u="sng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None/>
            </a:pP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25.11.2022. - 16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офталмолошких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- 2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упућена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ДЗ;</a:t>
            </a:r>
          </a:p>
          <a:p>
            <a:pPr>
              <a:buNone/>
            </a:pP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13.12.2022. - 41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офталмолошких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- 2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упућена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ДЗ;</a:t>
            </a:r>
          </a:p>
          <a:p>
            <a:pPr>
              <a:buNone/>
            </a:pP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16.12.2022. - (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прва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21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офталмолошки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Б.О;</a:t>
            </a:r>
          </a:p>
          <a:p>
            <a:pPr>
              <a:buNone/>
            </a:pP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16.12.2022. - (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група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14.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- 2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упућена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ДЗ;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1472" y="0"/>
            <a:ext cx="7444800" cy="571486"/>
          </a:xfrm>
        </p:spPr>
        <p:txBody>
          <a:bodyPr/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</a:rPr>
              <a:t>ЗАДАЦИ: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4" name="Google Shape;679;p36"/>
          <p:cNvGrpSpPr/>
          <p:nvPr/>
        </p:nvGrpSpPr>
        <p:grpSpPr>
          <a:xfrm>
            <a:off x="7215206" y="142858"/>
            <a:ext cx="1798521" cy="1649297"/>
            <a:chOff x="6574038" y="437238"/>
            <a:chExt cx="1798521" cy="1649297"/>
          </a:xfrm>
        </p:grpSpPr>
        <p:sp>
          <p:nvSpPr>
            <p:cNvPr id="5" name="Google Shape;680;p36"/>
            <p:cNvSpPr/>
            <p:nvPr/>
          </p:nvSpPr>
          <p:spPr>
            <a:xfrm rot="1131226">
              <a:off x="6702526" y="814687"/>
              <a:ext cx="1541521" cy="1050970"/>
            </a:xfrm>
            <a:custGeom>
              <a:avLst/>
              <a:gdLst/>
              <a:ahLst/>
              <a:cxnLst/>
              <a:rect l="l" t="t" r="r" b="b"/>
              <a:pathLst>
                <a:path w="57242" h="39033" extrusionOk="0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681;p36"/>
            <p:cNvSpPr/>
            <p:nvPr/>
          </p:nvSpPr>
          <p:spPr>
            <a:xfrm rot="1131226">
              <a:off x="7533357" y="464823"/>
              <a:ext cx="224595" cy="324367"/>
            </a:xfrm>
            <a:custGeom>
              <a:avLst/>
              <a:gdLst/>
              <a:ahLst/>
              <a:cxnLst/>
              <a:rect l="l" t="t" r="r" b="b"/>
              <a:pathLst>
                <a:path w="8340" h="12047" extrusionOk="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682;p36"/>
            <p:cNvSpPr/>
            <p:nvPr/>
          </p:nvSpPr>
          <p:spPr>
            <a:xfrm rot="1131226">
              <a:off x="7745230" y="626345"/>
              <a:ext cx="246166" cy="276198"/>
            </a:xfrm>
            <a:custGeom>
              <a:avLst/>
              <a:gdLst/>
              <a:ahLst/>
              <a:cxnLst/>
              <a:rect l="l" t="t" r="r" b="b"/>
              <a:pathLst>
                <a:path w="9141" h="10258" extrusionOk="0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683;p36"/>
            <p:cNvSpPr/>
            <p:nvPr/>
          </p:nvSpPr>
          <p:spPr>
            <a:xfrm rot="1131226">
              <a:off x="7196345" y="609783"/>
              <a:ext cx="277593" cy="238045"/>
            </a:xfrm>
            <a:custGeom>
              <a:avLst/>
              <a:gdLst/>
              <a:ahLst/>
              <a:cxnLst/>
              <a:rect l="l" t="t" r="r" b="b"/>
              <a:pathLst>
                <a:path w="10308" h="8841" extrusionOk="0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684;p36"/>
            <p:cNvSpPr/>
            <p:nvPr/>
          </p:nvSpPr>
          <p:spPr>
            <a:xfrm rot="1131226">
              <a:off x="6789768" y="1134091"/>
              <a:ext cx="1316925" cy="542488"/>
            </a:xfrm>
            <a:custGeom>
              <a:avLst/>
              <a:gdLst/>
              <a:ahLst/>
              <a:cxnLst/>
              <a:rect l="l" t="t" r="r" b="b"/>
              <a:pathLst>
                <a:path w="48902" h="20148" extrusionOk="0">
                  <a:moveTo>
                    <a:pt x="38460" y="1"/>
                  </a:moveTo>
                  <a:cubicBezTo>
                    <a:pt x="34788" y="1"/>
                    <a:pt x="30055" y="171"/>
                    <a:pt x="24117" y="683"/>
                  </a:cubicBezTo>
                  <a:cubicBezTo>
                    <a:pt x="6305" y="2217"/>
                    <a:pt x="0" y="4452"/>
                    <a:pt x="0" y="4452"/>
                  </a:cubicBezTo>
                  <a:cubicBezTo>
                    <a:pt x="0" y="4452"/>
                    <a:pt x="4036" y="19162"/>
                    <a:pt x="25485" y="20130"/>
                  </a:cubicBezTo>
                  <a:cubicBezTo>
                    <a:pt x="25747" y="20142"/>
                    <a:pt x="26006" y="20148"/>
                    <a:pt x="26263" y="20148"/>
                  </a:cubicBezTo>
                  <a:cubicBezTo>
                    <a:pt x="41071" y="20148"/>
                    <a:pt x="48902" y="683"/>
                    <a:pt x="48902" y="683"/>
                  </a:cubicBezTo>
                  <a:cubicBezTo>
                    <a:pt x="48902" y="683"/>
                    <a:pt x="45803" y="1"/>
                    <a:pt x="38460" y="1"/>
                  </a:cubicBezTo>
                  <a:close/>
                </a:path>
              </a:pathLst>
            </a:custGeom>
            <a:solidFill>
              <a:srgbClr val="FD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685;p36"/>
            <p:cNvSpPr/>
            <p:nvPr/>
          </p:nvSpPr>
          <p:spPr>
            <a:xfrm rot="1131130">
              <a:off x="7126339" y="1134822"/>
              <a:ext cx="643731" cy="346599"/>
            </a:xfrm>
            <a:custGeom>
              <a:avLst/>
              <a:gdLst/>
              <a:ahLst/>
              <a:cxnLst/>
              <a:rect l="l" t="t" r="r" b="b"/>
              <a:pathLst>
                <a:path w="12834" h="6910" extrusionOk="0">
                  <a:moveTo>
                    <a:pt x="0" y="790"/>
                  </a:moveTo>
                  <a:lnTo>
                    <a:pt x="6614" y="98"/>
                  </a:lnTo>
                  <a:lnTo>
                    <a:pt x="12834" y="0"/>
                  </a:lnTo>
                  <a:lnTo>
                    <a:pt x="12143" y="2863"/>
                  </a:lnTo>
                  <a:lnTo>
                    <a:pt x="10168" y="5726"/>
                  </a:lnTo>
                  <a:lnTo>
                    <a:pt x="6022" y="6910"/>
                  </a:lnTo>
                  <a:lnTo>
                    <a:pt x="1777" y="5726"/>
                  </a:lnTo>
                  <a:lnTo>
                    <a:pt x="296" y="3653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11" name="Google Shape;686;p36"/>
            <p:cNvSpPr/>
            <p:nvPr/>
          </p:nvSpPr>
          <p:spPr>
            <a:xfrm rot="1131226">
              <a:off x="6702550" y="814695"/>
              <a:ext cx="1541521" cy="1050970"/>
            </a:xfrm>
            <a:custGeom>
              <a:avLst/>
              <a:gdLst/>
              <a:ahLst/>
              <a:cxnLst/>
              <a:rect l="l" t="t" r="r" b="b"/>
              <a:pathLst>
                <a:path w="57242" h="39033" extrusionOk="0">
                  <a:moveTo>
                    <a:pt x="31757" y="4639"/>
                  </a:moveTo>
                  <a:cubicBezTo>
                    <a:pt x="33371" y="4639"/>
                    <a:pt x="34955" y="4784"/>
                    <a:pt x="36493" y="5075"/>
                  </a:cubicBezTo>
                  <a:lnTo>
                    <a:pt x="36560" y="5075"/>
                  </a:lnTo>
                  <a:cubicBezTo>
                    <a:pt x="43899" y="6209"/>
                    <a:pt x="49202" y="8744"/>
                    <a:pt x="52271" y="12580"/>
                  </a:cubicBezTo>
                  <a:cubicBezTo>
                    <a:pt x="51671" y="15549"/>
                    <a:pt x="49703" y="18217"/>
                    <a:pt x="47868" y="20486"/>
                  </a:cubicBezTo>
                  <a:lnTo>
                    <a:pt x="47434" y="21086"/>
                  </a:lnTo>
                  <a:lnTo>
                    <a:pt x="46234" y="22220"/>
                  </a:lnTo>
                  <a:cubicBezTo>
                    <a:pt x="45933" y="22587"/>
                    <a:pt x="45500" y="22988"/>
                    <a:pt x="45099" y="23355"/>
                  </a:cubicBezTo>
                  <a:lnTo>
                    <a:pt x="43231" y="24989"/>
                  </a:lnTo>
                  <a:cubicBezTo>
                    <a:pt x="42731" y="25389"/>
                    <a:pt x="42197" y="25756"/>
                    <a:pt x="41630" y="26190"/>
                  </a:cubicBezTo>
                  <a:lnTo>
                    <a:pt x="41063" y="26590"/>
                  </a:lnTo>
                  <a:lnTo>
                    <a:pt x="39796" y="27291"/>
                  </a:lnTo>
                  <a:cubicBezTo>
                    <a:pt x="39262" y="27591"/>
                    <a:pt x="38595" y="27924"/>
                    <a:pt x="37928" y="28225"/>
                  </a:cubicBezTo>
                  <a:lnTo>
                    <a:pt x="36927" y="28692"/>
                  </a:lnTo>
                  <a:lnTo>
                    <a:pt x="35926" y="29059"/>
                  </a:lnTo>
                  <a:cubicBezTo>
                    <a:pt x="35192" y="29325"/>
                    <a:pt x="34425" y="29592"/>
                    <a:pt x="33591" y="29859"/>
                  </a:cubicBezTo>
                  <a:lnTo>
                    <a:pt x="33224" y="29993"/>
                  </a:lnTo>
                  <a:lnTo>
                    <a:pt x="31423" y="30460"/>
                  </a:lnTo>
                  <a:cubicBezTo>
                    <a:pt x="29845" y="30893"/>
                    <a:pt x="28277" y="31094"/>
                    <a:pt x="26734" y="31094"/>
                  </a:cubicBezTo>
                  <a:cubicBezTo>
                    <a:pt x="17707" y="31094"/>
                    <a:pt x="9525" y="24218"/>
                    <a:pt x="5138" y="16783"/>
                  </a:cubicBezTo>
                  <a:cubicBezTo>
                    <a:pt x="7473" y="14548"/>
                    <a:pt x="10041" y="12547"/>
                    <a:pt x="12743" y="10779"/>
                  </a:cubicBezTo>
                  <a:cubicBezTo>
                    <a:pt x="19006" y="6736"/>
                    <a:pt x="25604" y="4639"/>
                    <a:pt x="31757" y="4639"/>
                  </a:cubicBezTo>
                  <a:close/>
                  <a:moveTo>
                    <a:pt x="31772" y="1"/>
                  </a:moveTo>
                  <a:cubicBezTo>
                    <a:pt x="24739" y="1"/>
                    <a:pt x="17272" y="2347"/>
                    <a:pt x="10241" y="6876"/>
                  </a:cubicBezTo>
                  <a:cubicBezTo>
                    <a:pt x="7172" y="8877"/>
                    <a:pt x="4270" y="11179"/>
                    <a:pt x="1635" y="13748"/>
                  </a:cubicBezTo>
                  <a:cubicBezTo>
                    <a:pt x="267" y="15082"/>
                    <a:pt x="1" y="17183"/>
                    <a:pt x="1035" y="18818"/>
                  </a:cubicBezTo>
                  <a:cubicBezTo>
                    <a:pt x="6057" y="27569"/>
                    <a:pt x="15824" y="35697"/>
                    <a:pt x="26791" y="35697"/>
                  </a:cubicBezTo>
                  <a:cubicBezTo>
                    <a:pt x="27989" y="35697"/>
                    <a:pt x="29201" y="35600"/>
                    <a:pt x="30422" y="35396"/>
                  </a:cubicBezTo>
                  <a:cubicBezTo>
                    <a:pt x="30823" y="36831"/>
                    <a:pt x="31757" y="39032"/>
                    <a:pt x="34325" y="39032"/>
                  </a:cubicBezTo>
                  <a:lnTo>
                    <a:pt x="34659" y="39032"/>
                  </a:lnTo>
                  <a:lnTo>
                    <a:pt x="35026" y="38999"/>
                  </a:lnTo>
                  <a:lnTo>
                    <a:pt x="35359" y="38866"/>
                  </a:lnTo>
                  <a:cubicBezTo>
                    <a:pt x="36126" y="38565"/>
                    <a:pt x="36793" y="38032"/>
                    <a:pt x="37194" y="37298"/>
                  </a:cubicBezTo>
                  <a:cubicBezTo>
                    <a:pt x="37260" y="37365"/>
                    <a:pt x="37361" y="37398"/>
                    <a:pt x="37427" y="37431"/>
                  </a:cubicBezTo>
                  <a:cubicBezTo>
                    <a:pt x="37972" y="37734"/>
                    <a:pt x="38566" y="37878"/>
                    <a:pt x="39164" y="37878"/>
                  </a:cubicBezTo>
                  <a:cubicBezTo>
                    <a:pt x="39555" y="37878"/>
                    <a:pt x="39947" y="37817"/>
                    <a:pt x="40329" y="37698"/>
                  </a:cubicBezTo>
                  <a:lnTo>
                    <a:pt x="40730" y="37565"/>
                  </a:lnTo>
                  <a:lnTo>
                    <a:pt x="41030" y="37331"/>
                  </a:lnTo>
                  <a:cubicBezTo>
                    <a:pt x="41730" y="36831"/>
                    <a:pt x="42197" y="36130"/>
                    <a:pt x="42431" y="35330"/>
                  </a:cubicBezTo>
                  <a:cubicBezTo>
                    <a:pt x="42950" y="35574"/>
                    <a:pt x="43524" y="35734"/>
                    <a:pt x="44104" y="35734"/>
                  </a:cubicBezTo>
                  <a:cubicBezTo>
                    <a:pt x="44158" y="35734"/>
                    <a:pt x="44212" y="35733"/>
                    <a:pt x="44265" y="35730"/>
                  </a:cubicBezTo>
                  <a:lnTo>
                    <a:pt x="44699" y="35730"/>
                  </a:lnTo>
                  <a:lnTo>
                    <a:pt x="45133" y="35563"/>
                  </a:lnTo>
                  <a:cubicBezTo>
                    <a:pt x="46133" y="35163"/>
                    <a:pt x="46901" y="34362"/>
                    <a:pt x="47234" y="33328"/>
                  </a:cubicBezTo>
                  <a:cubicBezTo>
                    <a:pt x="47268" y="33228"/>
                    <a:pt x="47268" y="33162"/>
                    <a:pt x="47301" y="33061"/>
                  </a:cubicBezTo>
                  <a:cubicBezTo>
                    <a:pt x="47728" y="33224"/>
                    <a:pt x="48171" y="33303"/>
                    <a:pt x="48608" y="33303"/>
                  </a:cubicBezTo>
                  <a:cubicBezTo>
                    <a:pt x="49605" y="33303"/>
                    <a:pt x="50575" y="32893"/>
                    <a:pt x="51270" y="32127"/>
                  </a:cubicBezTo>
                  <a:lnTo>
                    <a:pt x="51571" y="31827"/>
                  </a:lnTo>
                  <a:lnTo>
                    <a:pt x="51737" y="31460"/>
                  </a:lnTo>
                  <a:cubicBezTo>
                    <a:pt x="52038" y="30827"/>
                    <a:pt x="52171" y="30093"/>
                    <a:pt x="52038" y="29392"/>
                  </a:cubicBezTo>
                  <a:cubicBezTo>
                    <a:pt x="52705" y="29325"/>
                    <a:pt x="53305" y="29092"/>
                    <a:pt x="53872" y="28725"/>
                  </a:cubicBezTo>
                  <a:lnTo>
                    <a:pt x="54239" y="28492"/>
                  </a:lnTo>
                  <a:lnTo>
                    <a:pt x="54473" y="28158"/>
                  </a:lnTo>
                  <a:cubicBezTo>
                    <a:pt x="56608" y="25256"/>
                    <a:pt x="54006" y="22787"/>
                    <a:pt x="52738" y="21687"/>
                  </a:cubicBezTo>
                  <a:cubicBezTo>
                    <a:pt x="54473" y="19385"/>
                    <a:pt x="55974" y="16850"/>
                    <a:pt x="56674" y="13981"/>
                  </a:cubicBezTo>
                  <a:cubicBezTo>
                    <a:pt x="56874" y="13648"/>
                    <a:pt x="57008" y="13314"/>
                    <a:pt x="57108" y="12947"/>
                  </a:cubicBezTo>
                  <a:cubicBezTo>
                    <a:pt x="57241" y="12113"/>
                    <a:pt x="57041" y="11246"/>
                    <a:pt x="56541" y="10579"/>
                  </a:cubicBezTo>
                  <a:cubicBezTo>
                    <a:pt x="52805" y="5342"/>
                    <a:pt x="46334" y="1939"/>
                    <a:pt x="37294" y="505"/>
                  </a:cubicBezTo>
                  <a:cubicBezTo>
                    <a:pt x="35495" y="168"/>
                    <a:pt x="33649" y="1"/>
                    <a:pt x="317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687;p36"/>
            <p:cNvSpPr/>
            <p:nvPr/>
          </p:nvSpPr>
          <p:spPr>
            <a:xfrm rot="1131226">
              <a:off x="7578223" y="526666"/>
              <a:ext cx="133868" cy="201023"/>
            </a:xfrm>
            <a:custGeom>
              <a:avLst/>
              <a:gdLst/>
              <a:ahLst/>
              <a:cxnLst/>
              <a:rect l="l" t="t" r="r" b="b"/>
              <a:pathLst>
                <a:path w="4971" h="7466" extrusionOk="0">
                  <a:moveTo>
                    <a:pt x="2536" y="0"/>
                  </a:moveTo>
                  <a:cubicBezTo>
                    <a:pt x="0" y="267"/>
                    <a:pt x="1301" y="4203"/>
                    <a:pt x="968" y="5971"/>
                  </a:cubicBezTo>
                  <a:cubicBezTo>
                    <a:pt x="916" y="6955"/>
                    <a:pt x="1686" y="7465"/>
                    <a:pt x="2451" y="7465"/>
                  </a:cubicBezTo>
                  <a:cubicBezTo>
                    <a:pt x="3163" y="7465"/>
                    <a:pt x="3871" y="7022"/>
                    <a:pt x="3903" y="6104"/>
                  </a:cubicBezTo>
                  <a:cubicBezTo>
                    <a:pt x="3470" y="4336"/>
                    <a:pt x="4971" y="334"/>
                    <a:pt x="2536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688;p36"/>
            <p:cNvSpPr/>
            <p:nvPr/>
          </p:nvSpPr>
          <p:spPr>
            <a:xfrm rot="1131226">
              <a:off x="7533381" y="464831"/>
              <a:ext cx="224595" cy="324367"/>
            </a:xfrm>
            <a:custGeom>
              <a:avLst/>
              <a:gdLst/>
              <a:ahLst/>
              <a:cxnLst/>
              <a:rect l="l" t="t" r="r" b="b"/>
              <a:pathLst>
                <a:path w="8340" h="12047" extrusionOk="0">
                  <a:moveTo>
                    <a:pt x="4304" y="0"/>
                  </a:moveTo>
                  <a:lnTo>
                    <a:pt x="4037" y="34"/>
                  </a:lnTo>
                  <a:cubicBezTo>
                    <a:pt x="1" y="401"/>
                    <a:pt x="267" y="4804"/>
                    <a:pt x="367" y="6472"/>
                  </a:cubicBezTo>
                  <a:cubicBezTo>
                    <a:pt x="401" y="6939"/>
                    <a:pt x="434" y="7406"/>
                    <a:pt x="401" y="7873"/>
                  </a:cubicBezTo>
                  <a:lnTo>
                    <a:pt x="367" y="8173"/>
                  </a:lnTo>
                  <a:cubicBezTo>
                    <a:pt x="267" y="9474"/>
                    <a:pt x="935" y="10741"/>
                    <a:pt x="2035" y="11442"/>
                  </a:cubicBezTo>
                  <a:cubicBezTo>
                    <a:pt x="2669" y="11842"/>
                    <a:pt x="3370" y="12042"/>
                    <a:pt x="4103" y="12042"/>
                  </a:cubicBezTo>
                  <a:cubicBezTo>
                    <a:pt x="4160" y="12045"/>
                    <a:pt x="4216" y="12047"/>
                    <a:pt x="4272" y="12047"/>
                  </a:cubicBezTo>
                  <a:cubicBezTo>
                    <a:pt x="4877" y="12047"/>
                    <a:pt x="5452" y="11884"/>
                    <a:pt x="5971" y="11609"/>
                  </a:cubicBezTo>
                  <a:cubicBezTo>
                    <a:pt x="7139" y="11008"/>
                    <a:pt x="7873" y="9807"/>
                    <a:pt x="7906" y="8473"/>
                  </a:cubicBezTo>
                  <a:lnTo>
                    <a:pt x="7906" y="8173"/>
                  </a:lnTo>
                  <a:lnTo>
                    <a:pt x="7839" y="7839"/>
                  </a:lnTo>
                  <a:cubicBezTo>
                    <a:pt x="7806" y="7339"/>
                    <a:pt x="7839" y="6839"/>
                    <a:pt x="7873" y="6338"/>
                  </a:cubicBezTo>
                  <a:cubicBezTo>
                    <a:pt x="8006" y="4637"/>
                    <a:pt x="8340" y="534"/>
                    <a:pt x="4537" y="34"/>
                  </a:cubicBezTo>
                  <a:lnTo>
                    <a:pt x="430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689;p36"/>
            <p:cNvSpPr/>
            <p:nvPr/>
          </p:nvSpPr>
          <p:spPr>
            <a:xfrm rot="1131226">
              <a:off x="7804086" y="690030"/>
              <a:ext cx="134757" cy="152800"/>
            </a:xfrm>
            <a:custGeom>
              <a:avLst/>
              <a:gdLst/>
              <a:ahLst/>
              <a:cxnLst/>
              <a:rect l="l" t="t" r="r" b="b"/>
              <a:pathLst>
                <a:path w="5004" h="5675" extrusionOk="0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66"/>
                  </a:cubicBezTo>
                  <a:cubicBezTo>
                    <a:pt x="1317" y="5612"/>
                    <a:pt x="1542" y="5675"/>
                    <a:pt x="1745" y="5675"/>
                  </a:cubicBezTo>
                  <a:cubicBezTo>
                    <a:pt x="2705" y="5675"/>
                    <a:pt x="3172" y="4252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690;p36"/>
            <p:cNvSpPr/>
            <p:nvPr/>
          </p:nvSpPr>
          <p:spPr>
            <a:xfrm rot="1131226">
              <a:off x="7745254" y="626353"/>
              <a:ext cx="246166" cy="276198"/>
            </a:xfrm>
            <a:custGeom>
              <a:avLst/>
              <a:gdLst/>
              <a:ahLst/>
              <a:cxnLst/>
              <a:rect l="l" t="t" r="r" b="b"/>
              <a:pathLst>
                <a:path w="9141" h="10258" extrusionOk="0">
                  <a:moveTo>
                    <a:pt x="5197" y="1"/>
                  </a:moveTo>
                  <a:cubicBezTo>
                    <a:pt x="3909" y="1"/>
                    <a:pt x="2492" y="709"/>
                    <a:pt x="1535" y="3320"/>
                  </a:cubicBezTo>
                  <a:cubicBezTo>
                    <a:pt x="1468" y="3520"/>
                    <a:pt x="1402" y="3753"/>
                    <a:pt x="1335" y="3853"/>
                  </a:cubicBezTo>
                  <a:lnTo>
                    <a:pt x="1268" y="3987"/>
                  </a:lnTo>
                  <a:cubicBezTo>
                    <a:pt x="1235" y="4087"/>
                    <a:pt x="1168" y="4187"/>
                    <a:pt x="1135" y="4320"/>
                  </a:cubicBezTo>
                  <a:cubicBezTo>
                    <a:pt x="1" y="6755"/>
                    <a:pt x="301" y="8557"/>
                    <a:pt x="2002" y="9691"/>
                  </a:cubicBezTo>
                  <a:lnTo>
                    <a:pt x="2136" y="9758"/>
                  </a:lnTo>
                  <a:cubicBezTo>
                    <a:pt x="2703" y="10091"/>
                    <a:pt x="3303" y="10258"/>
                    <a:pt x="3970" y="10258"/>
                  </a:cubicBezTo>
                  <a:cubicBezTo>
                    <a:pt x="4337" y="10258"/>
                    <a:pt x="4704" y="10191"/>
                    <a:pt x="5038" y="10091"/>
                  </a:cubicBezTo>
                  <a:cubicBezTo>
                    <a:pt x="6739" y="9457"/>
                    <a:pt x="7373" y="7756"/>
                    <a:pt x="7773" y="6722"/>
                  </a:cubicBezTo>
                  <a:lnTo>
                    <a:pt x="7840" y="6522"/>
                  </a:lnTo>
                  <a:cubicBezTo>
                    <a:pt x="7906" y="6422"/>
                    <a:pt x="7973" y="6255"/>
                    <a:pt x="8040" y="6122"/>
                  </a:cubicBezTo>
                  <a:cubicBezTo>
                    <a:pt x="8473" y="5121"/>
                    <a:pt x="9141" y="3653"/>
                    <a:pt x="8507" y="2119"/>
                  </a:cubicBezTo>
                  <a:cubicBezTo>
                    <a:pt x="8106" y="1218"/>
                    <a:pt x="7373" y="551"/>
                    <a:pt x="6439" y="217"/>
                  </a:cubicBezTo>
                  <a:lnTo>
                    <a:pt x="6272" y="151"/>
                  </a:lnTo>
                  <a:cubicBezTo>
                    <a:pt x="5934" y="61"/>
                    <a:pt x="5571" y="1"/>
                    <a:pt x="519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691;p36"/>
            <p:cNvSpPr/>
            <p:nvPr/>
          </p:nvSpPr>
          <p:spPr>
            <a:xfrm rot="1131226">
              <a:off x="7246628" y="666517"/>
              <a:ext cx="146202" cy="114109"/>
            </a:xfrm>
            <a:custGeom>
              <a:avLst/>
              <a:gdLst/>
              <a:ahLst/>
              <a:cxnLst/>
              <a:rect l="l" t="t" r="r" b="b"/>
              <a:pathLst>
                <a:path w="5429" h="4238" extrusionOk="0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35"/>
                  </a:cubicBezTo>
                  <a:cubicBezTo>
                    <a:pt x="3770" y="1668"/>
                    <a:pt x="3136" y="201"/>
                    <a:pt x="1902" y="0"/>
                  </a:cubicBezTo>
                  <a:close/>
                </a:path>
              </a:pathLst>
            </a:custGeom>
            <a:solidFill>
              <a:srgbClr val="00066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692;p36"/>
            <p:cNvSpPr/>
            <p:nvPr/>
          </p:nvSpPr>
          <p:spPr>
            <a:xfrm rot="1131226">
              <a:off x="7196369" y="609791"/>
              <a:ext cx="277593" cy="238045"/>
            </a:xfrm>
            <a:custGeom>
              <a:avLst/>
              <a:gdLst/>
              <a:ahLst/>
              <a:cxnLst/>
              <a:rect l="l" t="t" r="r" b="b"/>
              <a:pathLst>
                <a:path w="10308" h="8841" extrusionOk="0">
                  <a:moveTo>
                    <a:pt x="3770" y="1"/>
                  </a:moveTo>
                  <a:lnTo>
                    <a:pt x="3436" y="34"/>
                  </a:lnTo>
                  <a:cubicBezTo>
                    <a:pt x="1868" y="268"/>
                    <a:pt x="767" y="1202"/>
                    <a:pt x="434" y="2536"/>
                  </a:cubicBezTo>
                  <a:cubicBezTo>
                    <a:pt x="0" y="4304"/>
                    <a:pt x="1168" y="6105"/>
                    <a:pt x="2435" y="7039"/>
                  </a:cubicBezTo>
                  <a:lnTo>
                    <a:pt x="2702" y="7306"/>
                  </a:lnTo>
                  <a:cubicBezTo>
                    <a:pt x="3403" y="8107"/>
                    <a:pt x="4370" y="8674"/>
                    <a:pt x="5471" y="8840"/>
                  </a:cubicBezTo>
                  <a:lnTo>
                    <a:pt x="5804" y="8840"/>
                  </a:lnTo>
                  <a:cubicBezTo>
                    <a:pt x="8807" y="8807"/>
                    <a:pt x="10308" y="5171"/>
                    <a:pt x="8206" y="3003"/>
                  </a:cubicBezTo>
                  <a:lnTo>
                    <a:pt x="8039" y="2836"/>
                  </a:lnTo>
                  <a:lnTo>
                    <a:pt x="7839" y="2703"/>
                  </a:lnTo>
                  <a:cubicBezTo>
                    <a:pt x="7639" y="2536"/>
                    <a:pt x="7439" y="2336"/>
                    <a:pt x="7272" y="2102"/>
                  </a:cubicBezTo>
                  <a:cubicBezTo>
                    <a:pt x="6638" y="1368"/>
                    <a:pt x="5671" y="301"/>
                    <a:pt x="4103" y="34"/>
                  </a:cubicBezTo>
                  <a:lnTo>
                    <a:pt x="377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693;p36"/>
            <p:cNvSpPr/>
            <p:nvPr/>
          </p:nvSpPr>
          <p:spPr>
            <a:xfrm rot="1131226">
              <a:off x="7157675" y="988857"/>
              <a:ext cx="1050158" cy="229483"/>
            </a:xfrm>
            <a:custGeom>
              <a:avLst/>
              <a:gdLst/>
              <a:ahLst/>
              <a:cxnLst/>
              <a:rect l="l" t="t" r="r" b="b"/>
              <a:pathLst>
                <a:path w="38996" h="8523" extrusionOk="0">
                  <a:moveTo>
                    <a:pt x="19629" y="0"/>
                  </a:moveTo>
                  <a:cubicBezTo>
                    <a:pt x="19013" y="0"/>
                    <a:pt x="18396" y="17"/>
                    <a:pt x="17780" y="49"/>
                  </a:cubicBezTo>
                  <a:cubicBezTo>
                    <a:pt x="16212" y="483"/>
                    <a:pt x="14711" y="983"/>
                    <a:pt x="13210" y="1617"/>
                  </a:cubicBezTo>
                  <a:cubicBezTo>
                    <a:pt x="11642" y="2284"/>
                    <a:pt x="10108" y="3018"/>
                    <a:pt x="8573" y="3785"/>
                  </a:cubicBezTo>
                  <a:cubicBezTo>
                    <a:pt x="7906" y="4186"/>
                    <a:pt x="7206" y="4553"/>
                    <a:pt x="6539" y="4919"/>
                  </a:cubicBezTo>
                  <a:lnTo>
                    <a:pt x="6739" y="4819"/>
                  </a:lnTo>
                  <a:lnTo>
                    <a:pt x="6739" y="4819"/>
                  </a:lnTo>
                  <a:cubicBezTo>
                    <a:pt x="6038" y="5186"/>
                    <a:pt x="5338" y="5620"/>
                    <a:pt x="4604" y="5987"/>
                  </a:cubicBezTo>
                  <a:cubicBezTo>
                    <a:pt x="4037" y="6254"/>
                    <a:pt x="3470" y="6554"/>
                    <a:pt x="2936" y="6854"/>
                  </a:cubicBezTo>
                  <a:cubicBezTo>
                    <a:pt x="1935" y="7388"/>
                    <a:pt x="968" y="7922"/>
                    <a:pt x="1" y="8522"/>
                  </a:cubicBezTo>
                  <a:cubicBezTo>
                    <a:pt x="4504" y="7855"/>
                    <a:pt x="9007" y="7388"/>
                    <a:pt x="13544" y="6888"/>
                  </a:cubicBezTo>
                  <a:cubicBezTo>
                    <a:pt x="13010" y="6487"/>
                    <a:pt x="13977" y="1817"/>
                    <a:pt x="14678" y="1650"/>
                  </a:cubicBezTo>
                  <a:cubicBezTo>
                    <a:pt x="14889" y="1603"/>
                    <a:pt x="15075" y="1581"/>
                    <a:pt x="15238" y="1581"/>
                  </a:cubicBezTo>
                  <a:cubicBezTo>
                    <a:pt x="17375" y="1581"/>
                    <a:pt x="15659" y="5391"/>
                    <a:pt x="15412" y="6754"/>
                  </a:cubicBezTo>
                  <a:cubicBezTo>
                    <a:pt x="16346" y="6654"/>
                    <a:pt x="17346" y="6587"/>
                    <a:pt x="18314" y="6521"/>
                  </a:cubicBezTo>
                  <a:cubicBezTo>
                    <a:pt x="18447" y="5186"/>
                    <a:pt x="18247" y="1617"/>
                    <a:pt x="20048" y="1584"/>
                  </a:cubicBezTo>
                  <a:cubicBezTo>
                    <a:pt x="22283" y="2017"/>
                    <a:pt x="20582" y="4919"/>
                    <a:pt x="20549" y="6387"/>
                  </a:cubicBezTo>
                  <a:cubicBezTo>
                    <a:pt x="21182" y="6354"/>
                    <a:pt x="21783" y="6354"/>
                    <a:pt x="22383" y="6320"/>
                  </a:cubicBezTo>
                  <a:cubicBezTo>
                    <a:pt x="22650" y="5086"/>
                    <a:pt x="22450" y="3252"/>
                    <a:pt x="23517" y="2418"/>
                  </a:cubicBezTo>
                  <a:cubicBezTo>
                    <a:pt x="23778" y="2339"/>
                    <a:pt x="24001" y="2303"/>
                    <a:pt x="24191" y="2303"/>
                  </a:cubicBezTo>
                  <a:cubicBezTo>
                    <a:pt x="25848" y="2303"/>
                    <a:pt x="24991" y="5057"/>
                    <a:pt x="24752" y="6254"/>
                  </a:cubicBezTo>
                  <a:lnTo>
                    <a:pt x="26886" y="6254"/>
                  </a:lnTo>
                  <a:cubicBezTo>
                    <a:pt x="27020" y="4986"/>
                    <a:pt x="26419" y="2284"/>
                    <a:pt x="28221" y="2117"/>
                  </a:cubicBezTo>
                  <a:cubicBezTo>
                    <a:pt x="30122" y="2451"/>
                    <a:pt x="29021" y="5053"/>
                    <a:pt x="29021" y="6354"/>
                  </a:cubicBezTo>
                  <a:lnTo>
                    <a:pt x="31356" y="6487"/>
                  </a:lnTo>
                  <a:cubicBezTo>
                    <a:pt x="31076" y="4232"/>
                    <a:pt x="32072" y="3130"/>
                    <a:pt x="32880" y="3130"/>
                  </a:cubicBezTo>
                  <a:cubicBezTo>
                    <a:pt x="33709" y="3130"/>
                    <a:pt x="34340" y="4290"/>
                    <a:pt x="33191" y="6554"/>
                  </a:cubicBezTo>
                  <a:cubicBezTo>
                    <a:pt x="34859" y="6621"/>
                    <a:pt x="36527" y="6754"/>
                    <a:pt x="38195" y="6754"/>
                  </a:cubicBezTo>
                  <a:cubicBezTo>
                    <a:pt x="38461" y="6754"/>
                    <a:pt x="38728" y="6754"/>
                    <a:pt x="38995" y="6721"/>
                  </a:cubicBezTo>
                  <a:cubicBezTo>
                    <a:pt x="33418" y="2094"/>
                    <a:pt x="26575" y="0"/>
                    <a:pt x="19629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694;p36"/>
            <p:cNvSpPr/>
            <p:nvPr/>
          </p:nvSpPr>
          <p:spPr>
            <a:xfrm rot="1131226">
              <a:off x="7043144" y="877187"/>
              <a:ext cx="608158" cy="249704"/>
            </a:xfrm>
            <a:custGeom>
              <a:avLst/>
              <a:gdLst/>
              <a:ahLst/>
              <a:cxnLst/>
              <a:rect l="l" t="t" r="r" b="b"/>
              <a:pathLst>
                <a:path w="22583" h="9274" extrusionOk="0">
                  <a:moveTo>
                    <a:pt x="22583" y="1"/>
                  </a:moveTo>
                  <a:cubicBezTo>
                    <a:pt x="14244" y="501"/>
                    <a:pt x="6305" y="3737"/>
                    <a:pt x="0" y="9274"/>
                  </a:cubicBezTo>
                  <a:cubicBezTo>
                    <a:pt x="1601" y="8974"/>
                    <a:pt x="3202" y="8707"/>
                    <a:pt x="4837" y="8440"/>
                  </a:cubicBezTo>
                  <a:cubicBezTo>
                    <a:pt x="5804" y="7873"/>
                    <a:pt x="6772" y="7339"/>
                    <a:pt x="7739" y="6772"/>
                  </a:cubicBezTo>
                  <a:cubicBezTo>
                    <a:pt x="8306" y="6505"/>
                    <a:pt x="8840" y="6205"/>
                    <a:pt x="9407" y="5938"/>
                  </a:cubicBezTo>
                  <a:cubicBezTo>
                    <a:pt x="10141" y="5571"/>
                    <a:pt x="10841" y="5138"/>
                    <a:pt x="11542" y="4771"/>
                  </a:cubicBezTo>
                  <a:lnTo>
                    <a:pt x="11542" y="4771"/>
                  </a:lnTo>
                  <a:lnTo>
                    <a:pt x="11342" y="4871"/>
                  </a:lnTo>
                  <a:cubicBezTo>
                    <a:pt x="12009" y="4504"/>
                    <a:pt x="12709" y="4137"/>
                    <a:pt x="13376" y="3737"/>
                  </a:cubicBezTo>
                  <a:cubicBezTo>
                    <a:pt x="14911" y="2969"/>
                    <a:pt x="16445" y="2236"/>
                    <a:pt x="18013" y="1568"/>
                  </a:cubicBezTo>
                  <a:cubicBezTo>
                    <a:pt x="19514" y="935"/>
                    <a:pt x="21015" y="434"/>
                    <a:pt x="225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695;p36"/>
            <p:cNvSpPr/>
            <p:nvPr/>
          </p:nvSpPr>
          <p:spPr>
            <a:xfrm rot="1131226">
              <a:off x="6771490" y="875196"/>
              <a:ext cx="1412176" cy="927248"/>
            </a:xfrm>
            <a:custGeom>
              <a:avLst/>
              <a:gdLst/>
              <a:ahLst/>
              <a:cxnLst/>
              <a:rect l="l" t="t" r="r" b="b"/>
              <a:pathLst>
                <a:path w="52439" h="34438" extrusionOk="0">
                  <a:moveTo>
                    <a:pt x="30730" y="2261"/>
                  </a:moveTo>
                  <a:cubicBezTo>
                    <a:pt x="37655" y="2261"/>
                    <a:pt x="44526" y="4354"/>
                    <a:pt x="50103" y="8981"/>
                  </a:cubicBezTo>
                  <a:cubicBezTo>
                    <a:pt x="49836" y="8981"/>
                    <a:pt x="49569" y="9014"/>
                    <a:pt x="49269" y="9014"/>
                  </a:cubicBezTo>
                  <a:cubicBezTo>
                    <a:pt x="47601" y="9014"/>
                    <a:pt x="45933" y="8881"/>
                    <a:pt x="44266" y="8814"/>
                  </a:cubicBezTo>
                  <a:cubicBezTo>
                    <a:pt x="45429" y="6538"/>
                    <a:pt x="44811" y="5378"/>
                    <a:pt x="43984" y="5378"/>
                  </a:cubicBezTo>
                  <a:cubicBezTo>
                    <a:pt x="43176" y="5378"/>
                    <a:pt x="42167" y="6488"/>
                    <a:pt x="42431" y="8748"/>
                  </a:cubicBezTo>
                  <a:lnTo>
                    <a:pt x="40096" y="8614"/>
                  </a:lnTo>
                  <a:cubicBezTo>
                    <a:pt x="40096" y="7313"/>
                    <a:pt x="41230" y="4678"/>
                    <a:pt x="39329" y="4378"/>
                  </a:cubicBezTo>
                  <a:cubicBezTo>
                    <a:pt x="37494" y="4545"/>
                    <a:pt x="38128" y="7213"/>
                    <a:pt x="37994" y="8514"/>
                  </a:cubicBezTo>
                  <a:cubicBezTo>
                    <a:pt x="37644" y="8497"/>
                    <a:pt x="37286" y="8489"/>
                    <a:pt x="36927" y="8489"/>
                  </a:cubicBezTo>
                  <a:cubicBezTo>
                    <a:pt x="36568" y="8489"/>
                    <a:pt x="36210" y="8497"/>
                    <a:pt x="35860" y="8514"/>
                  </a:cubicBezTo>
                  <a:cubicBezTo>
                    <a:pt x="36099" y="7317"/>
                    <a:pt x="36956" y="4563"/>
                    <a:pt x="35299" y="4563"/>
                  </a:cubicBezTo>
                  <a:cubicBezTo>
                    <a:pt x="35109" y="4563"/>
                    <a:pt x="34886" y="4599"/>
                    <a:pt x="34625" y="4678"/>
                  </a:cubicBezTo>
                  <a:cubicBezTo>
                    <a:pt x="33558" y="5512"/>
                    <a:pt x="33725" y="7313"/>
                    <a:pt x="33491" y="8581"/>
                  </a:cubicBezTo>
                  <a:cubicBezTo>
                    <a:pt x="32857" y="8614"/>
                    <a:pt x="32257" y="8614"/>
                    <a:pt x="31657" y="8648"/>
                  </a:cubicBezTo>
                  <a:cubicBezTo>
                    <a:pt x="31690" y="7180"/>
                    <a:pt x="33358" y="4244"/>
                    <a:pt x="31156" y="3844"/>
                  </a:cubicBezTo>
                  <a:cubicBezTo>
                    <a:pt x="29355" y="3877"/>
                    <a:pt x="29555" y="7447"/>
                    <a:pt x="29422" y="8781"/>
                  </a:cubicBezTo>
                  <a:cubicBezTo>
                    <a:pt x="28454" y="8848"/>
                    <a:pt x="27454" y="8914"/>
                    <a:pt x="26486" y="9014"/>
                  </a:cubicBezTo>
                  <a:cubicBezTo>
                    <a:pt x="26765" y="7651"/>
                    <a:pt x="28454" y="3841"/>
                    <a:pt x="26313" y="3841"/>
                  </a:cubicBezTo>
                  <a:cubicBezTo>
                    <a:pt x="26150" y="3841"/>
                    <a:pt x="25963" y="3863"/>
                    <a:pt x="25752" y="3911"/>
                  </a:cubicBezTo>
                  <a:cubicBezTo>
                    <a:pt x="25085" y="4078"/>
                    <a:pt x="24085" y="8748"/>
                    <a:pt x="24618" y="9181"/>
                  </a:cubicBezTo>
                  <a:cubicBezTo>
                    <a:pt x="20115" y="9648"/>
                    <a:pt x="15612" y="10115"/>
                    <a:pt x="11109" y="10782"/>
                  </a:cubicBezTo>
                  <a:cubicBezTo>
                    <a:pt x="9507" y="11049"/>
                    <a:pt x="7906" y="11316"/>
                    <a:pt x="6305" y="11616"/>
                  </a:cubicBezTo>
                  <a:cubicBezTo>
                    <a:pt x="12576" y="6079"/>
                    <a:pt x="20515" y="2810"/>
                    <a:pt x="28888" y="2310"/>
                  </a:cubicBezTo>
                  <a:cubicBezTo>
                    <a:pt x="29502" y="2277"/>
                    <a:pt x="30116" y="2261"/>
                    <a:pt x="30730" y="2261"/>
                  </a:cubicBezTo>
                  <a:close/>
                  <a:moveTo>
                    <a:pt x="35993" y="10516"/>
                  </a:moveTo>
                  <a:cubicBezTo>
                    <a:pt x="34859" y="15085"/>
                    <a:pt x="33892" y="18688"/>
                    <a:pt x="28888" y="20423"/>
                  </a:cubicBezTo>
                  <a:cubicBezTo>
                    <a:pt x="27564" y="20930"/>
                    <a:pt x="26045" y="21183"/>
                    <a:pt x="24495" y="21183"/>
                  </a:cubicBezTo>
                  <a:cubicBezTo>
                    <a:pt x="19212" y="21183"/>
                    <a:pt x="13557" y="18245"/>
                    <a:pt x="13944" y="12417"/>
                  </a:cubicBezTo>
                  <a:cubicBezTo>
                    <a:pt x="15378" y="12217"/>
                    <a:pt x="16879" y="12017"/>
                    <a:pt x="18380" y="11883"/>
                  </a:cubicBezTo>
                  <a:lnTo>
                    <a:pt x="18380" y="11883"/>
                  </a:lnTo>
                  <a:cubicBezTo>
                    <a:pt x="18347" y="12050"/>
                    <a:pt x="18347" y="12217"/>
                    <a:pt x="18380" y="12350"/>
                  </a:cubicBezTo>
                  <a:cubicBezTo>
                    <a:pt x="18425" y="15789"/>
                    <a:pt x="20809" y="17358"/>
                    <a:pt x="23350" y="17358"/>
                  </a:cubicBezTo>
                  <a:cubicBezTo>
                    <a:pt x="26479" y="17358"/>
                    <a:pt x="29848" y="14979"/>
                    <a:pt x="29388" y="10782"/>
                  </a:cubicBezTo>
                  <a:cubicBezTo>
                    <a:pt x="31590" y="10649"/>
                    <a:pt x="33791" y="10549"/>
                    <a:pt x="35993" y="10516"/>
                  </a:cubicBezTo>
                  <a:close/>
                  <a:moveTo>
                    <a:pt x="37794" y="10516"/>
                  </a:moveTo>
                  <a:cubicBezTo>
                    <a:pt x="41764" y="10649"/>
                    <a:pt x="45767" y="10849"/>
                    <a:pt x="49770" y="10916"/>
                  </a:cubicBezTo>
                  <a:cubicBezTo>
                    <a:pt x="49736" y="10983"/>
                    <a:pt x="49703" y="11049"/>
                    <a:pt x="49703" y="11116"/>
                  </a:cubicBezTo>
                  <a:cubicBezTo>
                    <a:pt x="46767" y="17554"/>
                    <a:pt x="41664" y="22758"/>
                    <a:pt x="35326" y="25827"/>
                  </a:cubicBezTo>
                  <a:lnTo>
                    <a:pt x="35359" y="25827"/>
                  </a:lnTo>
                  <a:cubicBezTo>
                    <a:pt x="32424" y="27261"/>
                    <a:pt x="29255" y="28195"/>
                    <a:pt x="25986" y="28528"/>
                  </a:cubicBezTo>
                  <a:cubicBezTo>
                    <a:pt x="25549" y="28559"/>
                    <a:pt x="25114" y="28574"/>
                    <a:pt x="24682" y="28574"/>
                  </a:cubicBezTo>
                  <a:cubicBezTo>
                    <a:pt x="15576" y="28574"/>
                    <a:pt x="7554" y="22001"/>
                    <a:pt x="2936" y="14485"/>
                  </a:cubicBezTo>
                  <a:lnTo>
                    <a:pt x="3103" y="14452"/>
                  </a:lnTo>
                  <a:cubicBezTo>
                    <a:pt x="3670" y="14318"/>
                    <a:pt x="4237" y="14185"/>
                    <a:pt x="4771" y="14085"/>
                  </a:cubicBezTo>
                  <a:lnTo>
                    <a:pt x="5505" y="13918"/>
                  </a:lnTo>
                  <a:cubicBezTo>
                    <a:pt x="7539" y="13518"/>
                    <a:pt x="9574" y="13084"/>
                    <a:pt x="11609" y="12784"/>
                  </a:cubicBezTo>
                  <a:lnTo>
                    <a:pt x="11609" y="12784"/>
                  </a:lnTo>
                  <a:cubicBezTo>
                    <a:pt x="10998" y="19890"/>
                    <a:pt x="17825" y="23693"/>
                    <a:pt x="24171" y="23693"/>
                  </a:cubicBezTo>
                  <a:cubicBezTo>
                    <a:pt x="25451" y="23693"/>
                    <a:pt x="26711" y="23538"/>
                    <a:pt x="27887" y="23225"/>
                  </a:cubicBezTo>
                  <a:cubicBezTo>
                    <a:pt x="32057" y="22224"/>
                    <a:pt x="35926" y="19455"/>
                    <a:pt x="37261" y="15219"/>
                  </a:cubicBezTo>
                  <a:cubicBezTo>
                    <a:pt x="37527" y="13751"/>
                    <a:pt x="38528" y="11917"/>
                    <a:pt x="37794" y="10516"/>
                  </a:cubicBezTo>
                  <a:close/>
                  <a:moveTo>
                    <a:pt x="29197" y="1"/>
                  </a:moveTo>
                  <a:cubicBezTo>
                    <a:pt x="22034" y="1"/>
                    <a:pt x="14973" y="2633"/>
                    <a:pt x="8974" y="6479"/>
                  </a:cubicBezTo>
                  <a:cubicBezTo>
                    <a:pt x="6005" y="8447"/>
                    <a:pt x="3203" y="10649"/>
                    <a:pt x="668" y="13117"/>
                  </a:cubicBezTo>
                  <a:cubicBezTo>
                    <a:pt x="67" y="13718"/>
                    <a:pt x="1" y="14652"/>
                    <a:pt x="468" y="15319"/>
                  </a:cubicBezTo>
                  <a:cubicBezTo>
                    <a:pt x="5300" y="23762"/>
                    <a:pt x="14396" y="31090"/>
                    <a:pt x="24309" y="31090"/>
                  </a:cubicBezTo>
                  <a:cubicBezTo>
                    <a:pt x="26028" y="31090"/>
                    <a:pt x="27771" y="30870"/>
                    <a:pt x="29522" y="30396"/>
                  </a:cubicBezTo>
                  <a:cubicBezTo>
                    <a:pt x="30141" y="31636"/>
                    <a:pt x="29996" y="34437"/>
                    <a:pt x="31828" y="34437"/>
                  </a:cubicBezTo>
                  <a:cubicBezTo>
                    <a:pt x="31870" y="34437"/>
                    <a:pt x="31913" y="34436"/>
                    <a:pt x="31957" y="34433"/>
                  </a:cubicBezTo>
                  <a:cubicBezTo>
                    <a:pt x="33892" y="33665"/>
                    <a:pt x="31923" y="31197"/>
                    <a:pt x="31757" y="29763"/>
                  </a:cubicBezTo>
                  <a:cubicBezTo>
                    <a:pt x="32591" y="29496"/>
                    <a:pt x="33391" y="29229"/>
                    <a:pt x="34225" y="28929"/>
                  </a:cubicBezTo>
                  <a:cubicBezTo>
                    <a:pt x="34926" y="30148"/>
                    <a:pt x="34875" y="33287"/>
                    <a:pt x="36590" y="33287"/>
                  </a:cubicBezTo>
                  <a:cubicBezTo>
                    <a:pt x="36753" y="33287"/>
                    <a:pt x="36931" y="33259"/>
                    <a:pt x="37127" y="33198"/>
                  </a:cubicBezTo>
                  <a:cubicBezTo>
                    <a:pt x="38728" y="31998"/>
                    <a:pt x="36527" y="29596"/>
                    <a:pt x="36360" y="28028"/>
                  </a:cubicBezTo>
                  <a:cubicBezTo>
                    <a:pt x="37060" y="27728"/>
                    <a:pt x="37728" y="27394"/>
                    <a:pt x="38361" y="27027"/>
                  </a:cubicBezTo>
                  <a:cubicBezTo>
                    <a:pt x="39423" y="28221"/>
                    <a:pt x="39858" y="31131"/>
                    <a:pt x="41666" y="31131"/>
                  </a:cubicBezTo>
                  <a:cubicBezTo>
                    <a:pt x="41676" y="31131"/>
                    <a:pt x="41687" y="31131"/>
                    <a:pt x="41697" y="31130"/>
                  </a:cubicBezTo>
                  <a:cubicBezTo>
                    <a:pt x="44065" y="30163"/>
                    <a:pt x="40830" y="27294"/>
                    <a:pt x="40363" y="25860"/>
                  </a:cubicBezTo>
                  <a:cubicBezTo>
                    <a:pt x="40997" y="25393"/>
                    <a:pt x="41630" y="24959"/>
                    <a:pt x="42231" y="24459"/>
                  </a:cubicBezTo>
                  <a:cubicBezTo>
                    <a:pt x="43271" y="25417"/>
                    <a:pt x="44513" y="28689"/>
                    <a:pt x="46069" y="28689"/>
                  </a:cubicBezTo>
                  <a:cubicBezTo>
                    <a:pt x="46408" y="28689"/>
                    <a:pt x="46763" y="28532"/>
                    <a:pt x="47134" y="28162"/>
                  </a:cubicBezTo>
                  <a:cubicBezTo>
                    <a:pt x="47868" y="26594"/>
                    <a:pt x="44833" y="24325"/>
                    <a:pt x="44132" y="22791"/>
                  </a:cubicBezTo>
                  <a:cubicBezTo>
                    <a:pt x="44599" y="22391"/>
                    <a:pt x="44999" y="21957"/>
                    <a:pt x="45433" y="21557"/>
                  </a:cubicBezTo>
                  <a:cubicBezTo>
                    <a:pt x="46621" y="22321"/>
                    <a:pt x="47761" y="24787"/>
                    <a:pt x="49260" y="24787"/>
                  </a:cubicBezTo>
                  <a:cubicBezTo>
                    <a:pt x="49529" y="24787"/>
                    <a:pt x="49809" y="24708"/>
                    <a:pt x="50103" y="24526"/>
                  </a:cubicBezTo>
                  <a:cubicBezTo>
                    <a:pt x="51537" y="22558"/>
                    <a:pt x="48102" y="21056"/>
                    <a:pt x="47168" y="19622"/>
                  </a:cubicBezTo>
                  <a:cubicBezTo>
                    <a:pt x="49269" y="16954"/>
                    <a:pt x="51371" y="13985"/>
                    <a:pt x="52038" y="10582"/>
                  </a:cubicBezTo>
                  <a:cubicBezTo>
                    <a:pt x="52371" y="10382"/>
                    <a:pt x="52438" y="9915"/>
                    <a:pt x="52171" y="9648"/>
                  </a:cubicBezTo>
                  <a:cubicBezTo>
                    <a:pt x="48168" y="3978"/>
                    <a:pt x="40997" y="1509"/>
                    <a:pt x="34359" y="475"/>
                  </a:cubicBezTo>
                  <a:cubicBezTo>
                    <a:pt x="32641" y="152"/>
                    <a:pt x="30916" y="1"/>
                    <a:pt x="291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696;p36"/>
            <p:cNvSpPr/>
            <p:nvPr/>
          </p:nvSpPr>
          <p:spPr>
            <a:xfrm rot="1131226">
              <a:off x="7579098" y="524091"/>
              <a:ext cx="133868" cy="201050"/>
            </a:xfrm>
            <a:custGeom>
              <a:avLst/>
              <a:gdLst/>
              <a:ahLst/>
              <a:cxnLst/>
              <a:rect l="l" t="t" r="r" b="b"/>
              <a:pathLst>
                <a:path w="4971" h="7467" extrusionOk="0">
                  <a:moveTo>
                    <a:pt x="2536" y="1"/>
                  </a:moveTo>
                  <a:cubicBezTo>
                    <a:pt x="0" y="234"/>
                    <a:pt x="1301" y="4204"/>
                    <a:pt x="968" y="5972"/>
                  </a:cubicBezTo>
                  <a:cubicBezTo>
                    <a:pt x="916" y="6956"/>
                    <a:pt x="1686" y="7466"/>
                    <a:pt x="2451" y="7466"/>
                  </a:cubicBezTo>
                  <a:cubicBezTo>
                    <a:pt x="3163" y="7466"/>
                    <a:pt x="3871" y="7023"/>
                    <a:pt x="3903" y="6105"/>
                  </a:cubicBezTo>
                  <a:cubicBezTo>
                    <a:pt x="3470" y="4337"/>
                    <a:pt x="4971" y="335"/>
                    <a:pt x="25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697;p36"/>
            <p:cNvSpPr/>
            <p:nvPr/>
          </p:nvSpPr>
          <p:spPr>
            <a:xfrm rot="1131226">
              <a:off x="7805087" y="687503"/>
              <a:ext cx="134757" cy="151992"/>
            </a:xfrm>
            <a:custGeom>
              <a:avLst/>
              <a:gdLst/>
              <a:ahLst/>
              <a:cxnLst/>
              <a:rect l="l" t="t" r="r" b="b"/>
              <a:pathLst>
                <a:path w="5004" h="5645" extrusionOk="0">
                  <a:moveTo>
                    <a:pt x="3021" y="0"/>
                  </a:moveTo>
                  <a:cubicBezTo>
                    <a:pt x="1859" y="0"/>
                    <a:pt x="1652" y="1662"/>
                    <a:pt x="1201" y="2564"/>
                  </a:cubicBezTo>
                  <a:cubicBezTo>
                    <a:pt x="801" y="3432"/>
                    <a:pt x="0" y="4733"/>
                    <a:pt x="1068" y="5433"/>
                  </a:cubicBezTo>
                  <a:cubicBezTo>
                    <a:pt x="1321" y="5580"/>
                    <a:pt x="1548" y="5644"/>
                    <a:pt x="1753" y="5644"/>
                  </a:cubicBezTo>
                  <a:cubicBezTo>
                    <a:pt x="2708" y="5644"/>
                    <a:pt x="3173" y="4250"/>
                    <a:pt x="3503" y="3398"/>
                  </a:cubicBezTo>
                  <a:cubicBezTo>
                    <a:pt x="3903" y="2364"/>
                    <a:pt x="5004" y="630"/>
                    <a:pt x="3436" y="63"/>
                  </a:cubicBezTo>
                  <a:cubicBezTo>
                    <a:pt x="3285" y="20"/>
                    <a:pt x="3147" y="0"/>
                    <a:pt x="30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698;p36"/>
            <p:cNvSpPr/>
            <p:nvPr/>
          </p:nvSpPr>
          <p:spPr>
            <a:xfrm rot="1131226">
              <a:off x="7247499" y="663968"/>
              <a:ext cx="146202" cy="114109"/>
            </a:xfrm>
            <a:custGeom>
              <a:avLst/>
              <a:gdLst/>
              <a:ahLst/>
              <a:cxnLst/>
              <a:rect l="l" t="t" r="r" b="b"/>
              <a:pathLst>
                <a:path w="5429" h="4238" extrusionOk="0">
                  <a:moveTo>
                    <a:pt x="1902" y="0"/>
                  </a:moveTo>
                  <a:lnTo>
                    <a:pt x="1902" y="0"/>
                  </a:lnTo>
                  <a:cubicBezTo>
                    <a:pt x="1" y="267"/>
                    <a:pt x="935" y="2135"/>
                    <a:pt x="2002" y="2902"/>
                  </a:cubicBezTo>
                  <a:cubicBezTo>
                    <a:pt x="2569" y="3369"/>
                    <a:pt x="3103" y="4170"/>
                    <a:pt x="3870" y="4237"/>
                  </a:cubicBezTo>
                  <a:cubicBezTo>
                    <a:pt x="3884" y="4237"/>
                    <a:pt x="3898" y="4237"/>
                    <a:pt x="3911" y="4237"/>
                  </a:cubicBezTo>
                  <a:cubicBezTo>
                    <a:pt x="4886" y="4237"/>
                    <a:pt x="5429" y="3059"/>
                    <a:pt x="4771" y="2302"/>
                  </a:cubicBezTo>
                  <a:cubicBezTo>
                    <a:pt x="3770" y="1668"/>
                    <a:pt x="3136" y="200"/>
                    <a:pt x="19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85720" y="142858"/>
            <a:ext cx="8643998" cy="3487200"/>
          </a:xfrm>
        </p:spPr>
        <p:txBody>
          <a:bodyPr/>
          <a:lstStyle/>
          <a:p>
            <a:pPr>
              <a:buNone/>
            </a:pPr>
            <a:r>
              <a:rPr lang="sr-Cyrl-R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2.) </a:t>
            </a:r>
            <a:r>
              <a:rPr lang="sr-Cyrl-R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еца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ће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наставити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пратe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sr-Cyrl-R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3.) </a:t>
            </a:r>
            <a:r>
              <a:rPr lang="sr-Cyrl-R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ете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уочава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именује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sr-Cyrl-R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азликује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других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терминологију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офтамолошке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области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прилагођену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њиховом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узрасту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>
              <a:buNone/>
            </a:pPr>
            <a:r>
              <a:rPr lang="sr-Cyrl-RS" sz="2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4.) </a:t>
            </a:r>
            <a:r>
              <a:rPr lang="sr-Cyrl-R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еца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ступају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контакте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лицима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ван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установе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дочекују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их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својој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Обогаћено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знање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искуство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здравствена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култура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7ebbe1bd-79df-424e-8213-794f42237b93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28860" y="2143122"/>
            <a:ext cx="4429156" cy="285752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def21b6-14aa-43f1-b9d2-23830c66c8ef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4282" y="142858"/>
            <a:ext cx="3929090" cy="4714908"/>
          </a:xfrm>
          <a:prstGeom prst="rect">
            <a:avLst/>
          </a:prstGeom>
        </p:spPr>
      </p:pic>
      <p:pic>
        <p:nvPicPr>
          <p:cNvPr id="5" name="Picture 4" descr="c5d023a5-8f20-41ff-8075-a4c97e7a4955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357686" y="142858"/>
            <a:ext cx="4429156" cy="471490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62c97bf-34d0-464b-b907-7f9aa3ffaae7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0034" y="285734"/>
            <a:ext cx="4000528" cy="4500594"/>
          </a:xfrm>
          <a:prstGeom prst="rect">
            <a:avLst/>
          </a:prstGeom>
        </p:spPr>
      </p:pic>
      <p:pic>
        <p:nvPicPr>
          <p:cNvPr id="5" name="Picture 4" descr="cfeb2384-7ae6-4890-8669-f0ed3fc51633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29190" y="285734"/>
            <a:ext cx="3714776" cy="4500594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4282" y="142859"/>
            <a:ext cx="8643998" cy="1285884"/>
          </a:xfrm>
        </p:spPr>
        <p:txBody>
          <a:bodyPr/>
          <a:lstStyle/>
          <a:p>
            <a:pPr algn="ctr"/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Око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једно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пет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чула</a:t>
            </a: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Путем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човек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добија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80-90 %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свих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информација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Зато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свих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људском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организму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око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заузима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посебно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место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635f89e2-54f8-4784-9008-980d9bab6277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28794" y="1357304"/>
            <a:ext cx="5286412" cy="3656976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14282" y="214296"/>
            <a:ext cx="8715436" cy="4714908"/>
          </a:xfrm>
        </p:spPr>
        <p:txBody>
          <a:bodyPr/>
          <a:lstStyle/>
          <a:p>
            <a:pPr algn="ctr"/>
            <a: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Најчешћи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проблеми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дечијој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офталмологији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страбизам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разрокост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и </a:t>
            </a:r>
            <a:r>
              <a:rPr lang="en-US" sz="28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амблиопија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слабовидост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- 5 %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деце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узраста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година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има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страбизам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- 3 % 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опште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популације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слабовидост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rgbClr val="002060"/>
                </a:solidFill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</a:rPr>
              <a:t>Кључ</a:t>
            </a:r>
            <a:r>
              <a:rPr lang="en-US" sz="2500" b="1" dirty="0" smtClean="0">
                <a:solidFill>
                  <a:srgbClr val="002060"/>
                </a:solidFill>
              </a:rPr>
              <a:t>  </a:t>
            </a:r>
            <a:r>
              <a:rPr lang="en-US" sz="2500" b="1" dirty="0" err="1" smtClean="0">
                <a:solidFill>
                  <a:srgbClr val="002060"/>
                </a:solidFill>
              </a:rPr>
              <a:t>успешног</a:t>
            </a:r>
            <a:r>
              <a:rPr lang="en-US" sz="2500" b="1" dirty="0" smtClean="0">
                <a:solidFill>
                  <a:srgbClr val="002060"/>
                </a:solidFill>
              </a:rPr>
              <a:t>  </a:t>
            </a:r>
            <a:r>
              <a:rPr lang="en-US" sz="2500" b="1" dirty="0" err="1" smtClean="0">
                <a:solidFill>
                  <a:srgbClr val="002060"/>
                </a:solidFill>
              </a:rPr>
              <a:t>лечења</a:t>
            </a:r>
            <a:r>
              <a:rPr lang="en-US" sz="2500" b="1" dirty="0" smtClean="0">
                <a:solidFill>
                  <a:srgbClr val="002060"/>
                </a:solidFill>
              </a:rPr>
              <a:t>  </a:t>
            </a:r>
            <a:r>
              <a:rPr lang="en-US" sz="2500" b="1" dirty="0" err="1" smtClean="0">
                <a:solidFill>
                  <a:srgbClr val="002060"/>
                </a:solidFill>
              </a:rPr>
              <a:t>је</a:t>
            </a:r>
            <a:r>
              <a:rPr lang="en-US" sz="2500" b="1" dirty="0" smtClean="0">
                <a:solidFill>
                  <a:srgbClr val="002060"/>
                </a:solidFill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</a:rPr>
              <a:t>рано</a:t>
            </a:r>
            <a:r>
              <a:rPr lang="en-US" sz="2500" b="1" dirty="0" smtClean="0">
                <a:solidFill>
                  <a:srgbClr val="002060"/>
                </a:solidFill>
              </a:rPr>
              <a:t> </a:t>
            </a:r>
            <a:r>
              <a:rPr lang="en-US" sz="2500" b="1" dirty="0" err="1" smtClean="0">
                <a:solidFill>
                  <a:srgbClr val="002060"/>
                </a:solidFill>
              </a:rPr>
              <a:t>откривање</a:t>
            </a:r>
            <a:r>
              <a:rPr lang="en-US" sz="2500" b="1" dirty="0" smtClean="0">
                <a:solidFill>
                  <a:srgbClr val="002060"/>
                </a:solidFill>
              </a:rPr>
              <a:t> (</a:t>
            </a:r>
            <a:r>
              <a:rPr lang="en-US" sz="2500" b="1" dirty="0" err="1" smtClean="0">
                <a:solidFill>
                  <a:srgbClr val="002060"/>
                </a:solidFill>
              </a:rPr>
              <a:t>скрининг</a:t>
            </a:r>
            <a:r>
              <a:rPr lang="en-US" sz="2500" dirty="0" smtClean="0">
                <a:solidFill>
                  <a:srgbClr val="002060"/>
                </a:solidFill>
              </a:rPr>
              <a:t>); </a:t>
            </a:r>
            <a:br>
              <a:rPr lang="en-US" sz="2500" dirty="0" smtClean="0">
                <a:solidFill>
                  <a:srgbClr val="002060"/>
                </a:solidFill>
              </a:rPr>
            </a:br>
            <a:r>
              <a:rPr lang="en-US" sz="2500" dirty="0" smtClean="0">
                <a:solidFill>
                  <a:srgbClr val="002060"/>
                </a:solidFill>
              </a:rPr>
              <a:t> - </a:t>
            </a:r>
            <a:r>
              <a:rPr lang="en-US" sz="2500" dirty="0" err="1" smtClean="0">
                <a:solidFill>
                  <a:srgbClr val="002060"/>
                </a:solidFill>
              </a:rPr>
              <a:t>Значајни</a:t>
            </a:r>
            <a:r>
              <a:rPr lang="en-US" sz="2500" dirty="0" smtClean="0">
                <a:solidFill>
                  <a:srgbClr val="002060"/>
                </a:solidFill>
              </a:rPr>
              <a:t> </a:t>
            </a:r>
            <a:r>
              <a:rPr lang="en-US" sz="2500" dirty="0" err="1" smtClean="0">
                <a:solidFill>
                  <a:srgbClr val="002060"/>
                </a:solidFill>
              </a:rPr>
              <a:t>су</a:t>
            </a:r>
            <a:r>
              <a:rPr lang="en-US" sz="2500" dirty="0" smtClean="0">
                <a:solidFill>
                  <a:srgbClr val="002060"/>
                </a:solidFill>
              </a:rPr>
              <a:t> </a:t>
            </a:r>
            <a:r>
              <a:rPr lang="en-US" sz="2500" dirty="0" err="1" smtClean="0">
                <a:solidFill>
                  <a:srgbClr val="002060"/>
                </a:solidFill>
              </a:rPr>
              <a:t>педијатри</a:t>
            </a:r>
            <a:r>
              <a:rPr lang="en-US" sz="2500" dirty="0" smtClean="0">
                <a:solidFill>
                  <a:srgbClr val="002060"/>
                </a:solidFill>
              </a:rPr>
              <a:t>, </a:t>
            </a:r>
            <a:r>
              <a:rPr lang="en-US" sz="2500" dirty="0" err="1" smtClean="0">
                <a:solidFill>
                  <a:srgbClr val="002060"/>
                </a:solidFill>
              </a:rPr>
              <a:t>васпитачи</a:t>
            </a:r>
            <a:r>
              <a:rPr lang="en-US" sz="2500" dirty="0" smtClean="0">
                <a:solidFill>
                  <a:srgbClr val="002060"/>
                </a:solidFill>
              </a:rPr>
              <a:t>, </a:t>
            </a:r>
            <a:r>
              <a:rPr lang="en-US" sz="2500" dirty="0" err="1" smtClean="0">
                <a:solidFill>
                  <a:srgbClr val="002060"/>
                </a:solidFill>
              </a:rPr>
              <a:t>добро</a:t>
            </a:r>
            <a:r>
              <a:rPr lang="en-US" sz="2500" dirty="0" smtClean="0">
                <a:solidFill>
                  <a:srgbClr val="002060"/>
                </a:solidFill>
              </a:rPr>
              <a:t> </a:t>
            </a:r>
            <a:r>
              <a:rPr lang="en-US" sz="2500" dirty="0" err="1" smtClean="0">
                <a:solidFill>
                  <a:srgbClr val="002060"/>
                </a:solidFill>
              </a:rPr>
              <a:t>информисани</a:t>
            </a:r>
            <a:r>
              <a:rPr lang="en-US" sz="2500" dirty="0" smtClean="0">
                <a:solidFill>
                  <a:srgbClr val="002060"/>
                </a:solidFill>
              </a:rPr>
              <a:t> </a:t>
            </a:r>
            <a:r>
              <a:rPr lang="en-US" sz="2500" dirty="0" err="1" smtClean="0">
                <a:solidFill>
                  <a:srgbClr val="002060"/>
                </a:solidFill>
              </a:rPr>
              <a:t>родитељи</a:t>
            </a:r>
            <a:r>
              <a:rPr lang="en-US" sz="2500" dirty="0" smtClean="0">
                <a:solidFill>
                  <a:srgbClr val="002060"/>
                </a:solidFill>
              </a:rPr>
              <a:t>. </a:t>
            </a:r>
            <a: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1406" y="71420"/>
            <a:ext cx="8929750" cy="4643469"/>
          </a:xfrm>
        </p:spPr>
        <p:txBody>
          <a:bodyPr/>
          <a:lstStyle/>
          <a:p>
            <a:pPr algn="ctr"/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дела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скрининга</a:t>
            </a:r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sr-Cyrl-R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озбиљна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стања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морају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открију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најранијем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животном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прва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два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месеца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рођењу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критична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нпр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урођена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катаракта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,,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мање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озбиљна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стања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углавном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функционална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амблиопија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испитивање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монокуларне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оштрине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најбоље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4.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живота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дете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добро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сарађује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 </a:t>
            </a:r>
            <a: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b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sr-Cyrl-R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азвој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започиње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рођењем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и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наставља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8.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године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живота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тако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амблиопија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потпуно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излечити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навршених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година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4" name="Google Shape;355;p33"/>
          <p:cNvGrpSpPr/>
          <p:nvPr/>
        </p:nvGrpSpPr>
        <p:grpSpPr>
          <a:xfrm rot="2142558">
            <a:off x="7650954" y="44542"/>
            <a:ext cx="1389903" cy="801139"/>
            <a:chOff x="3805675" y="3939449"/>
            <a:chExt cx="1389903" cy="801139"/>
          </a:xfrm>
        </p:grpSpPr>
        <p:sp>
          <p:nvSpPr>
            <p:cNvPr id="5" name="Google Shape;356;p33"/>
            <p:cNvSpPr/>
            <p:nvPr/>
          </p:nvSpPr>
          <p:spPr>
            <a:xfrm>
              <a:off x="3805675" y="3939449"/>
              <a:ext cx="1389903" cy="801139"/>
            </a:xfrm>
            <a:custGeom>
              <a:avLst/>
              <a:gdLst/>
              <a:ahLst/>
              <a:cxnLst/>
              <a:rect l="l" t="t" r="r" b="b"/>
              <a:pathLst>
                <a:path w="58338" h="33626" extrusionOk="0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357;p33"/>
            <p:cNvSpPr/>
            <p:nvPr/>
          </p:nvSpPr>
          <p:spPr>
            <a:xfrm>
              <a:off x="3805675" y="3939449"/>
              <a:ext cx="1389903" cy="801139"/>
            </a:xfrm>
            <a:custGeom>
              <a:avLst/>
              <a:gdLst/>
              <a:ahLst/>
              <a:cxnLst/>
              <a:rect l="l" t="t" r="r" b="b"/>
              <a:pathLst>
                <a:path w="58338" h="33626" extrusionOk="0">
                  <a:moveTo>
                    <a:pt x="49652" y="1"/>
                  </a:moveTo>
                  <a:cubicBezTo>
                    <a:pt x="49110" y="1"/>
                    <a:pt x="48568" y="134"/>
                    <a:pt x="48068" y="401"/>
                  </a:cubicBezTo>
                  <a:cubicBezTo>
                    <a:pt x="45966" y="1602"/>
                    <a:pt x="41296" y="16446"/>
                    <a:pt x="29088" y="19815"/>
                  </a:cubicBezTo>
                  <a:cubicBezTo>
                    <a:pt x="27303" y="20311"/>
                    <a:pt x="25512" y="20521"/>
                    <a:pt x="23753" y="20521"/>
                  </a:cubicBezTo>
                  <a:cubicBezTo>
                    <a:pt x="14635" y="20521"/>
                    <a:pt x="6400" y="14892"/>
                    <a:pt x="4470" y="14445"/>
                  </a:cubicBezTo>
                  <a:cubicBezTo>
                    <a:pt x="4233" y="14390"/>
                    <a:pt x="4010" y="14366"/>
                    <a:pt x="3800" y="14366"/>
                  </a:cubicBezTo>
                  <a:cubicBezTo>
                    <a:pt x="2088" y="14366"/>
                    <a:pt x="1264" y="15990"/>
                    <a:pt x="1234" y="16079"/>
                  </a:cubicBezTo>
                  <a:cubicBezTo>
                    <a:pt x="701" y="17447"/>
                    <a:pt x="1168" y="19015"/>
                    <a:pt x="2402" y="19849"/>
                  </a:cubicBezTo>
                  <a:lnTo>
                    <a:pt x="2669" y="20015"/>
                  </a:lnTo>
                  <a:lnTo>
                    <a:pt x="801" y="23618"/>
                  </a:lnTo>
                  <a:cubicBezTo>
                    <a:pt x="0" y="25219"/>
                    <a:pt x="601" y="27154"/>
                    <a:pt x="2168" y="28021"/>
                  </a:cubicBezTo>
                  <a:cubicBezTo>
                    <a:pt x="2677" y="28303"/>
                    <a:pt x="3228" y="28436"/>
                    <a:pt x="3772" y="28436"/>
                  </a:cubicBezTo>
                  <a:cubicBezTo>
                    <a:pt x="4905" y="28436"/>
                    <a:pt x="6007" y="27857"/>
                    <a:pt x="6638" y="26820"/>
                  </a:cubicBezTo>
                  <a:lnTo>
                    <a:pt x="6638" y="26854"/>
                  </a:lnTo>
                  <a:cubicBezTo>
                    <a:pt x="5722" y="29350"/>
                    <a:pt x="7747" y="31343"/>
                    <a:pt x="9840" y="31343"/>
                  </a:cubicBezTo>
                  <a:cubicBezTo>
                    <a:pt x="10795" y="31343"/>
                    <a:pt x="11765" y="30928"/>
                    <a:pt x="12476" y="29956"/>
                  </a:cubicBezTo>
                  <a:cubicBezTo>
                    <a:pt x="12509" y="30423"/>
                    <a:pt x="12676" y="30890"/>
                    <a:pt x="12943" y="31323"/>
                  </a:cubicBezTo>
                  <a:cubicBezTo>
                    <a:pt x="13556" y="32320"/>
                    <a:pt x="14620" y="32886"/>
                    <a:pt x="15744" y="32886"/>
                  </a:cubicBezTo>
                  <a:cubicBezTo>
                    <a:pt x="16087" y="32886"/>
                    <a:pt x="16436" y="32834"/>
                    <a:pt x="16779" y="32724"/>
                  </a:cubicBezTo>
                  <a:cubicBezTo>
                    <a:pt x="17913" y="32391"/>
                    <a:pt x="18747" y="31457"/>
                    <a:pt x="19014" y="30323"/>
                  </a:cubicBezTo>
                  <a:lnTo>
                    <a:pt x="19647" y="27621"/>
                  </a:lnTo>
                  <a:lnTo>
                    <a:pt x="19681" y="30323"/>
                  </a:lnTo>
                  <a:cubicBezTo>
                    <a:pt x="19714" y="32170"/>
                    <a:pt x="21182" y="33626"/>
                    <a:pt x="23021" y="33626"/>
                  </a:cubicBezTo>
                  <a:cubicBezTo>
                    <a:pt x="23042" y="33626"/>
                    <a:pt x="23062" y="33625"/>
                    <a:pt x="23083" y="33625"/>
                  </a:cubicBezTo>
                  <a:cubicBezTo>
                    <a:pt x="23383" y="33625"/>
                    <a:pt x="23717" y="33558"/>
                    <a:pt x="24017" y="33458"/>
                  </a:cubicBezTo>
                  <a:cubicBezTo>
                    <a:pt x="25418" y="33025"/>
                    <a:pt x="26386" y="31724"/>
                    <a:pt x="26352" y="30256"/>
                  </a:cubicBezTo>
                  <a:lnTo>
                    <a:pt x="26352" y="30022"/>
                  </a:lnTo>
                  <a:lnTo>
                    <a:pt x="26452" y="30356"/>
                  </a:lnTo>
                  <a:cubicBezTo>
                    <a:pt x="26841" y="31857"/>
                    <a:pt x="28179" y="32848"/>
                    <a:pt x="29657" y="32848"/>
                  </a:cubicBezTo>
                  <a:cubicBezTo>
                    <a:pt x="29953" y="32848"/>
                    <a:pt x="30254" y="32808"/>
                    <a:pt x="30555" y="32724"/>
                  </a:cubicBezTo>
                  <a:lnTo>
                    <a:pt x="30655" y="32691"/>
                  </a:lnTo>
                  <a:cubicBezTo>
                    <a:pt x="31823" y="32324"/>
                    <a:pt x="32690" y="31357"/>
                    <a:pt x="32957" y="30156"/>
                  </a:cubicBezTo>
                  <a:cubicBezTo>
                    <a:pt x="33576" y="30973"/>
                    <a:pt x="34526" y="31423"/>
                    <a:pt x="35520" y="31423"/>
                  </a:cubicBezTo>
                  <a:cubicBezTo>
                    <a:pt x="35865" y="31423"/>
                    <a:pt x="36216" y="31368"/>
                    <a:pt x="36560" y="31257"/>
                  </a:cubicBezTo>
                  <a:lnTo>
                    <a:pt x="36726" y="31223"/>
                  </a:lnTo>
                  <a:cubicBezTo>
                    <a:pt x="38428" y="30590"/>
                    <a:pt x="39328" y="28655"/>
                    <a:pt x="38694" y="26954"/>
                  </a:cubicBezTo>
                  <a:lnTo>
                    <a:pt x="38494" y="26420"/>
                  </a:lnTo>
                  <a:lnTo>
                    <a:pt x="38728" y="26753"/>
                  </a:lnTo>
                  <a:cubicBezTo>
                    <a:pt x="39374" y="27712"/>
                    <a:pt x="40424" y="28228"/>
                    <a:pt x="41495" y="28228"/>
                  </a:cubicBezTo>
                  <a:cubicBezTo>
                    <a:pt x="42138" y="28228"/>
                    <a:pt x="42789" y="28042"/>
                    <a:pt x="43364" y="27654"/>
                  </a:cubicBezTo>
                  <a:cubicBezTo>
                    <a:pt x="44899" y="26620"/>
                    <a:pt x="45299" y="24552"/>
                    <a:pt x="44265" y="23017"/>
                  </a:cubicBezTo>
                  <a:lnTo>
                    <a:pt x="42497" y="20449"/>
                  </a:lnTo>
                  <a:lnTo>
                    <a:pt x="44532" y="22284"/>
                  </a:lnTo>
                  <a:cubicBezTo>
                    <a:pt x="45220" y="22913"/>
                    <a:pt x="45998" y="23183"/>
                    <a:pt x="46752" y="23183"/>
                  </a:cubicBezTo>
                  <a:cubicBezTo>
                    <a:pt x="48995" y="23183"/>
                    <a:pt x="51017" y="20786"/>
                    <a:pt x="49769" y="18314"/>
                  </a:cubicBezTo>
                  <a:lnTo>
                    <a:pt x="49769" y="18314"/>
                  </a:lnTo>
                  <a:cubicBezTo>
                    <a:pt x="50126" y="18457"/>
                    <a:pt x="50513" y="18523"/>
                    <a:pt x="50902" y="18523"/>
                  </a:cubicBezTo>
                  <a:cubicBezTo>
                    <a:pt x="51239" y="18523"/>
                    <a:pt x="51579" y="18474"/>
                    <a:pt x="51904" y="18381"/>
                  </a:cubicBezTo>
                  <a:cubicBezTo>
                    <a:pt x="52571" y="18147"/>
                    <a:pt x="53171" y="17714"/>
                    <a:pt x="53605" y="17147"/>
                  </a:cubicBezTo>
                  <a:cubicBezTo>
                    <a:pt x="54672" y="15679"/>
                    <a:pt x="54372" y="13577"/>
                    <a:pt x="52871" y="12510"/>
                  </a:cubicBezTo>
                  <a:lnTo>
                    <a:pt x="52738" y="12410"/>
                  </a:lnTo>
                  <a:lnTo>
                    <a:pt x="52905" y="12477"/>
                  </a:lnTo>
                  <a:cubicBezTo>
                    <a:pt x="53424" y="12753"/>
                    <a:pt x="53957" y="12877"/>
                    <a:pt x="54471" y="12877"/>
                  </a:cubicBezTo>
                  <a:cubicBezTo>
                    <a:pt x="56562" y="12877"/>
                    <a:pt x="58337" y="10816"/>
                    <a:pt x="57641" y="8540"/>
                  </a:cubicBezTo>
                  <a:cubicBezTo>
                    <a:pt x="57374" y="7673"/>
                    <a:pt x="56774" y="6973"/>
                    <a:pt x="56007" y="6572"/>
                  </a:cubicBezTo>
                  <a:lnTo>
                    <a:pt x="52237" y="4604"/>
                  </a:lnTo>
                  <a:cubicBezTo>
                    <a:pt x="52337" y="4371"/>
                    <a:pt x="52371" y="4237"/>
                    <a:pt x="52404" y="4204"/>
                  </a:cubicBezTo>
                  <a:cubicBezTo>
                    <a:pt x="52938" y="2803"/>
                    <a:pt x="52471" y="1235"/>
                    <a:pt x="51237" y="401"/>
                  </a:cubicBezTo>
                  <a:cubicBezTo>
                    <a:pt x="50736" y="134"/>
                    <a:pt x="50194" y="1"/>
                    <a:pt x="496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358;p33"/>
            <p:cNvSpPr/>
            <p:nvPr/>
          </p:nvSpPr>
          <p:spPr>
            <a:xfrm>
              <a:off x="3882539" y="3996371"/>
              <a:ext cx="1117631" cy="518503"/>
            </a:xfrm>
            <a:custGeom>
              <a:avLst/>
              <a:gdLst/>
              <a:ahLst/>
              <a:cxnLst/>
              <a:rect l="l" t="t" r="r" b="b"/>
              <a:pathLst>
                <a:path w="46910" h="21763" extrusionOk="0">
                  <a:moveTo>
                    <a:pt x="46270" y="1"/>
                  </a:moveTo>
                  <a:cubicBezTo>
                    <a:pt x="46017" y="1"/>
                    <a:pt x="45785" y="152"/>
                    <a:pt x="45709" y="381"/>
                  </a:cubicBezTo>
                  <a:cubicBezTo>
                    <a:pt x="45642" y="547"/>
                    <a:pt x="39405" y="15758"/>
                    <a:pt x="27296" y="19561"/>
                  </a:cubicBezTo>
                  <a:cubicBezTo>
                    <a:pt x="25195" y="20217"/>
                    <a:pt x="23041" y="20488"/>
                    <a:pt x="20916" y="20488"/>
                  </a:cubicBezTo>
                  <a:cubicBezTo>
                    <a:pt x="10829" y="20488"/>
                    <a:pt x="1388" y="14379"/>
                    <a:pt x="1277" y="14324"/>
                  </a:cubicBezTo>
                  <a:cubicBezTo>
                    <a:pt x="1147" y="14241"/>
                    <a:pt x="1019" y="14206"/>
                    <a:pt x="901" y="14206"/>
                  </a:cubicBezTo>
                  <a:cubicBezTo>
                    <a:pt x="350" y="14206"/>
                    <a:pt x="0" y="14974"/>
                    <a:pt x="577" y="15358"/>
                  </a:cubicBezTo>
                  <a:cubicBezTo>
                    <a:pt x="1044" y="15658"/>
                    <a:pt x="10451" y="21763"/>
                    <a:pt x="20791" y="21763"/>
                  </a:cubicBezTo>
                  <a:cubicBezTo>
                    <a:pt x="23126" y="21763"/>
                    <a:pt x="25428" y="21429"/>
                    <a:pt x="27663" y="20762"/>
                  </a:cubicBezTo>
                  <a:cubicBezTo>
                    <a:pt x="40339" y="16792"/>
                    <a:pt x="46610" y="1515"/>
                    <a:pt x="46843" y="848"/>
                  </a:cubicBezTo>
                  <a:cubicBezTo>
                    <a:pt x="46877" y="781"/>
                    <a:pt x="46910" y="714"/>
                    <a:pt x="46910" y="614"/>
                  </a:cubicBezTo>
                  <a:cubicBezTo>
                    <a:pt x="46910" y="381"/>
                    <a:pt x="46743" y="147"/>
                    <a:pt x="46510" y="47"/>
                  </a:cubicBezTo>
                  <a:cubicBezTo>
                    <a:pt x="46430" y="15"/>
                    <a:pt x="46349" y="1"/>
                    <a:pt x="4627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59;p33"/>
            <p:cNvSpPr/>
            <p:nvPr/>
          </p:nvSpPr>
          <p:spPr>
            <a:xfrm>
              <a:off x="4938715" y="4075761"/>
              <a:ext cx="191863" cy="110905"/>
            </a:xfrm>
            <a:custGeom>
              <a:avLst/>
              <a:gdLst/>
              <a:ahLst/>
              <a:cxnLst/>
              <a:rect l="l" t="t" r="r" b="b"/>
              <a:pathLst>
                <a:path w="8053" h="4655" extrusionOk="0">
                  <a:moveTo>
                    <a:pt x="1188" y="1"/>
                  </a:moveTo>
                  <a:cubicBezTo>
                    <a:pt x="447" y="1"/>
                    <a:pt x="0" y="1089"/>
                    <a:pt x="781" y="1552"/>
                  </a:cubicBezTo>
                  <a:lnTo>
                    <a:pt x="6518" y="4554"/>
                  </a:lnTo>
                  <a:cubicBezTo>
                    <a:pt x="6618" y="4621"/>
                    <a:pt x="6752" y="4654"/>
                    <a:pt x="6885" y="4654"/>
                  </a:cubicBezTo>
                  <a:lnTo>
                    <a:pt x="6885" y="4621"/>
                  </a:lnTo>
                  <a:cubicBezTo>
                    <a:pt x="7786" y="4621"/>
                    <a:pt x="8052" y="3453"/>
                    <a:pt x="7285" y="3053"/>
                  </a:cubicBezTo>
                  <a:lnTo>
                    <a:pt x="1548" y="84"/>
                  </a:lnTo>
                  <a:cubicBezTo>
                    <a:pt x="1423" y="26"/>
                    <a:pt x="1302" y="1"/>
                    <a:pt x="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60;p33"/>
            <p:cNvSpPr/>
            <p:nvPr/>
          </p:nvSpPr>
          <p:spPr>
            <a:xfrm>
              <a:off x="4866592" y="4190558"/>
              <a:ext cx="178950" cy="130418"/>
            </a:xfrm>
            <a:custGeom>
              <a:avLst/>
              <a:gdLst/>
              <a:ahLst/>
              <a:cxnLst/>
              <a:rect l="l" t="t" r="r" b="b"/>
              <a:pathLst>
                <a:path w="7511" h="5474" extrusionOk="0">
                  <a:moveTo>
                    <a:pt x="1188" y="0"/>
                  </a:moveTo>
                  <a:cubicBezTo>
                    <a:pt x="508" y="0"/>
                    <a:pt x="0" y="962"/>
                    <a:pt x="705" y="1504"/>
                  </a:cubicBezTo>
                  <a:lnTo>
                    <a:pt x="5876" y="5307"/>
                  </a:lnTo>
                  <a:cubicBezTo>
                    <a:pt x="6009" y="5407"/>
                    <a:pt x="6209" y="5473"/>
                    <a:pt x="6376" y="5473"/>
                  </a:cubicBezTo>
                  <a:cubicBezTo>
                    <a:pt x="7177" y="5473"/>
                    <a:pt x="7510" y="4439"/>
                    <a:pt x="6876" y="3972"/>
                  </a:cubicBezTo>
                  <a:lnTo>
                    <a:pt x="1673" y="170"/>
                  </a:lnTo>
                  <a:cubicBezTo>
                    <a:pt x="1511" y="51"/>
                    <a:pt x="1345" y="0"/>
                    <a:pt x="118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61;p33"/>
            <p:cNvSpPr/>
            <p:nvPr/>
          </p:nvSpPr>
          <p:spPr>
            <a:xfrm>
              <a:off x="4782819" y="4292227"/>
              <a:ext cx="164154" cy="139233"/>
            </a:xfrm>
            <a:custGeom>
              <a:avLst/>
              <a:gdLst/>
              <a:ahLst/>
              <a:cxnLst/>
              <a:rect l="l" t="t" r="r" b="b"/>
              <a:pathLst>
                <a:path w="6890" h="5844" extrusionOk="0">
                  <a:moveTo>
                    <a:pt x="1191" y="1"/>
                  </a:moveTo>
                  <a:cubicBezTo>
                    <a:pt x="530" y="1"/>
                    <a:pt x="1" y="900"/>
                    <a:pt x="652" y="1473"/>
                  </a:cubicBezTo>
                  <a:lnTo>
                    <a:pt x="5189" y="5643"/>
                  </a:lnTo>
                  <a:cubicBezTo>
                    <a:pt x="5356" y="5776"/>
                    <a:pt x="5556" y="5843"/>
                    <a:pt x="5756" y="5843"/>
                  </a:cubicBezTo>
                  <a:cubicBezTo>
                    <a:pt x="6523" y="5843"/>
                    <a:pt x="6890" y="4909"/>
                    <a:pt x="6323" y="4409"/>
                  </a:cubicBezTo>
                  <a:lnTo>
                    <a:pt x="1753" y="239"/>
                  </a:lnTo>
                  <a:cubicBezTo>
                    <a:pt x="1571" y="71"/>
                    <a:pt x="1375" y="1"/>
                    <a:pt x="119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62;p33"/>
            <p:cNvSpPr/>
            <p:nvPr/>
          </p:nvSpPr>
          <p:spPr>
            <a:xfrm>
              <a:off x="4685131" y="4391227"/>
              <a:ext cx="131514" cy="161819"/>
            </a:xfrm>
            <a:custGeom>
              <a:avLst/>
              <a:gdLst/>
              <a:ahLst/>
              <a:cxnLst/>
              <a:rect l="l" t="t" r="r" b="b"/>
              <a:pathLst>
                <a:path w="5520" h="6792" extrusionOk="0">
                  <a:moveTo>
                    <a:pt x="1154" y="0"/>
                  </a:moveTo>
                  <a:cubicBezTo>
                    <a:pt x="570" y="0"/>
                    <a:pt x="1" y="661"/>
                    <a:pt x="449" y="1321"/>
                  </a:cubicBezTo>
                  <a:lnTo>
                    <a:pt x="3885" y="6425"/>
                  </a:lnTo>
                  <a:cubicBezTo>
                    <a:pt x="4052" y="6658"/>
                    <a:pt x="4319" y="6792"/>
                    <a:pt x="4585" y="6792"/>
                  </a:cubicBezTo>
                  <a:cubicBezTo>
                    <a:pt x="4752" y="6792"/>
                    <a:pt x="4919" y="6725"/>
                    <a:pt x="5052" y="6625"/>
                  </a:cubicBezTo>
                  <a:cubicBezTo>
                    <a:pt x="5419" y="6391"/>
                    <a:pt x="5519" y="5858"/>
                    <a:pt x="5286" y="5491"/>
                  </a:cubicBezTo>
                  <a:lnTo>
                    <a:pt x="1817" y="387"/>
                  </a:lnTo>
                  <a:cubicBezTo>
                    <a:pt x="1641" y="114"/>
                    <a:pt x="1396" y="0"/>
                    <a:pt x="1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63;p33"/>
            <p:cNvSpPr/>
            <p:nvPr/>
          </p:nvSpPr>
          <p:spPr>
            <a:xfrm>
              <a:off x="4577745" y="4450627"/>
              <a:ext cx="98230" cy="177925"/>
            </a:xfrm>
            <a:custGeom>
              <a:avLst/>
              <a:gdLst/>
              <a:ahLst/>
              <a:cxnLst/>
              <a:rect l="l" t="t" r="r" b="b"/>
              <a:pathLst>
                <a:path w="4123" h="7468" extrusionOk="0">
                  <a:moveTo>
                    <a:pt x="1053" y="0"/>
                  </a:moveTo>
                  <a:cubicBezTo>
                    <a:pt x="528" y="0"/>
                    <a:pt x="1" y="479"/>
                    <a:pt x="253" y="1130"/>
                  </a:cubicBezTo>
                  <a:lnTo>
                    <a:pt x="2354" y="6901"/>
                  </a:lnTo>
                  <a:cubicBezTo>
                    <a:pt x="2488" y="7234"/>
                    <a:pt x="2788" y="7468"/>
                    <a:pt x="3155" y="7468"/>
                  </a:cubicBezTo>
                  <a:cubicBezTo>
                    <a:pt x="3722" y="7468"/>
                    <a:pt x="4122" y="6901"/>
                    <a:pt x="3922" y="6334"/>
                  </a:cubicBezTo>
                  <a:lnTo>
                    <a:pt x="1821" y="563"/>
                  </a:lnTo>
                  <a:cubicBezTo>
                    <a:pt x="1672" y="167"/>
                    <a:pt x="1363" y="0"/>
                    <a:pt x="10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64;p33"/>
            <p:cNvSpPr/>
            <p:nvPr/>
          </p:nvSpPr>
          <p:spPr>
            <a:xfrm>
              <a:off x="3872436" y="4381434"/>
              <a:ext cx="120864" cy="177187"/>
            </a:xfrm>
            <a:custGeom>
              <a:avLst/>
              <a:gdLst/>
              <a:ahLst/>
              <a:cxnLst/>
              <a:rect l="l" t="t" r="r" b="b"/>
              <a:pathLst>
                <a:path w="5073" h="7437" extrusionOk="0">
                  <a:moveTo>
                    <a:pt x="3917" y="0"/>
                  </a:moveTo>
                  <a:cubicBezTo>
                    <a:pt x="3635" y="0"/>
                    <a:pt x="3357" y="145"/>
                    <a:pt x="3202" y="498"/>
                  </a:cubicBezTo>
                  <a:lnTo>
                    <a:pt x="200" y="6235"/>
                  </a:lnTo>
                  <a:cubicBezTo>
                    <a:pt x="0" y="6636"/>
                    <a:pt x="134" y="7136"/>
                    <a:pt x="567" y="7336"/>
                  </a:cubicBezTo>
                  <a:cubicBezTo>
                    <a:pt x="667" y="7403"/>
                    <a:pt x="801" y="7436"/>
                    <a:pt x="934" y="7436"/>
                  </a:cubicBezTo>
                  <a:cubicBezTo>
                    <a:pt x="1268" y="7436"/>
                    <a:pt x="1535" y="7269"/>
                    <a:pt x="1701" y="7003"/>
                  </a:cubicBezTo>
                  <a:lnTo>
                    <a:pt x="4670" y="1265"/>
                  </a:lnTo>
                  <a:cubicBezTo>
                    <a:pt x="5072" y="595"/>
                    <a:pt x="4487" y="0"/>
                    <a:pt x="39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65;p33"/>
            <p:cNvSpPr/>
            <p:nvPr/>
          </p:nvSpPr>
          <p:spPr>
            <a:xfrm>
              <a:off x="4016276" y="4439834"/>
              <a:ext cx="96039" cy="184739"/>
            </a:xfrm>
            <a:custGeom>
              <a:avLst/>
              <a:gdLst/>
              <a:ahLst/>
              <a:cxnLst/>
              <a:rect l="l" t="t" r="r" b="b"/>
              <a:pathLst>
                <a:path w="4031" h="7754" extrusionOk="0">
                  <a:moveTo>
                    <a:pt x="3007" y="0"/>
                  </a:moveTo>
                  <a:cubicBezTo>
                    <a:pt x="2691" y="0"/>
                    <a:pt x="2376" y="174"/>
                    <a:pt x="2236" y="582"/>
                  </a:cubicBezTo>
                  <a:lnTo>
                    <a:pt x="168" y="6653"/>
                  </a:lnTo>
                  <a:cubicBezTo>
                    <a:pt x="1" y="7087"/>
                    <a:pt x="234" y="7587"/>
                    <a:pt x="668" y="7721"/>
                  </a:cubicBezTo>
                  <a:cubicBezTo>
                    <a:pt x="768" y="7754"/>
                    <a:pt x="835" y="7754"/>
                    <a:pt x="935" y="7754"/>
                  </a:cubicBezTo>
                  <a:cubicBezTo>
                    <a:pt x="1302" y="7754"/>
                    <a:pt x="1602" y="7520"/>
                    <a:pt x="1735" y="7187"/>
                  </a:cubicBezTo>
                  <a:lnTo>
                    <a:pt x="3803" y="1116"/>
                  </a:lnTo>
                  <a:cubicBezTo>
                    <a:pt x="4030" y="456"/>
                    <a:pt x="3518" y="0"/>
                    <a:pt x="30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66;p33"/>
            <p:cNvSpPr/>
            <p:nvPr/>
          </p:nvSpPr>
          <p:spPr>
            <a:xfrm>
              <a:off x="4159354" y="4480625"/>
              <a:ext cx="77646" cy="182905"/>
            </a:xfrm>
            <a:custGeom>
              <a:avLst/>
              <a:gdLst/>
              <a:ahLst/>
              <a:cxnLst/>
              <a:rect l="l" t="t" r="r" b="b"/>
              <a:pathLst>
                <a:path w="3259" h="7677" extrusionOk="0">
                  <a:moveTo>
                    <a:pt x="2270" y="0"/>
                  </a:moveTo>
                  <a:cubicBezTo>
                    <a:pt x="1923" y="0"/>
                    <a:pt x="1578" y="196"/>
                    <a:pt x="1468" y="638"/>
                  </a:cubicBezTo>
                  <a:lnTo>
                    <a:pt x="100" y="6642"/>
                  </a:lnTo>
                  <a:cubicBezTo>
                    <a:pt x="0" y="7109"/>
                    <a:pt x="267" y="7543"/>
                    <a:pt x="701" y="7643"/>
                  </a:cubicBezTo>
                  <a:cubicBezTo>
                    <a:pt x="767" y="7676"/>
                    <a:pt x="834" y="7676"/>
                    <a:pt x="901" y="7676"/>
                  </a:cubicBezTo>
                  <a:cubicBezTo>
                    <a:pt x="1301" y="7676"/>
                    <a:pt x="1635" y="7410"/>
                    <a:pt x="1735" y="7009"/>
                  </a:cubicBezTo>
                  <a:lnTo>
                    <a:pt x="3102" y="1038"/>
                  </a:lnTo>
                  <a:cubicBezTo>
                    <a:pt x="3259" y="393"/>
                    <a:pt x="2762" y="0"/>
                    <a:pt x="227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67;p33"/>
            <p:cNvSpPr/>
            <p:nvPr/>
          </p:nvSpPr>
          <p:spPr>
            <a:xfrm>
              <a:off x="4331809" y="4494230"/>
              <a:ext cx="41360" cy="186788"/>
            </a:xfrm>
            <a:custGeom>
              <a:avLst/>
              <a:gdLst/>
              <a:ahLst/>
              <a:cxnLst/>
              <a:rect l="l" t="t" r="r" b="b"/>
              <a:pathLst>
                <a:path w="1736" h="7840" extrusionOk="0">
                  <a:moveTo>
                    <a:pt x="834" y="0"/>
                  </a:moveTo>
                  <a:cubicBezTo>
                    <a:pt x="367" y="0"/>
                    <a:pt x="1" y="367"/>
                    <a:pt x="1" y="834"/>
                  </a:cubicBezTo>
                  <a:lnTo>
                    <a:pt x="67" y="7005"/>
                  </a:lnTo>
                  <a:cubicBezTo>
                    <a:pt x="67" y="7472"/>
                    <a:pt x="468" y="7839"/>
                    <a:pt x="901" y="7839"/>
                  </a:cubicBezTo>
                  <a:cubicBezTo>
                    <a:pt x="1368" y="7839"/>
                    <a:pt x="1735" y="7472"/>
                    <a:pt x="1735" y="7005"/>
                  </a:cubicBezTo>
                  <a:lnTo>
                    <a:pt x="1668" y="834"/>
                  </a:lnTo>
                  <a:cubicBezTo>
                    <a:pt x="1668" y="367"/>
                    <a:pt x="1301" y="0"/>
                    <a:pt x="8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68;p33"/>
            <p:cNvSpPr/>
            <p:nvPr/>
          </p:nvSpPr>
          <p:spPr>
            <a:xfrm>
              <a:off x="4452466" y="4481268"/>
              <a:ext cx="81243" cy="180665"/>
            </a:xfrm>
            <a:custGeom>
              <a:avLst/>
              <a:gdLst/>
              <a:ahLst/>
              <a:cxnLst/>
              <a:rect l="l" t="t" r="r" b="b"/>
              <a:pathLst>
                <a:path w="3410" h="7583" extrusionOk="0">
                  <a:moveTo>
                    <a:pt x="978" y="0"/>
                  </a:moveTo>
                  <a:cubicBezTo>
                    <a:pt x="494" y="0"/>
                    <a:pt x="0" y="392"/>
                    <a:pt x="140" y="1011"/>
                  </a:cubicBezTo>
                  <a:lnTo>
                    <a:pt x="1708" y="6982"/>
                  </a:lnTo>
                  <a:cubicBezTo>
                    <a:pt x="1775" y="7349"/>
                    <a:pt x="2108" y="7583"/>
                    <a:pt x="2509" y="7583"/>
                  </a:cubicBezTo>
                  <a:lnTo>
                    <a:pt x="2709" y="7583"/>
                  </a:lnTo>
                  <a:cubicBezTo>
                    <a:pt x="3142" y="7449"/>
                    <a:pt x="3409" y="6982"/>
                    <a:pt x="3309" y="6549"/>
                  </a:cubicBezTo>
                  <a:lnTo>
                    <a:pt x="1741" y="578"/>
                  </a:lnTo>
                  <a:cubicBezTo>
                    <a:pt x="1621" y="176"/>
                    <a:pt x="1302" y="0"/>
                    <a:pt x="97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4282" y="642924"/>
            <a:ext cx="8715436" cy="4016851"/>
          </a:xfrm>
        </p:spPr>
        <p:txBody>
          <a:bodyPr/>
          <a:lstStyle/>
          <a:p>
            <a:pPr>
              <a:buNone/>
            </a:pP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1.)</a:t>
            </a: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разрокост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страбизам</a:t>
            </a:r>
            <a:endParaRPr lang="en-US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2.)</a:t>
            </a: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рефрактивна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грешка</a:t>
            </a:r>
            <a:endParaRPr lang="en-US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2.1.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далековидост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(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hipermetropija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2.2.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kратковидост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miopija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sr-Cyrl-RS" sz="1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2.3.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astigmatizam</a:t>
            </a:r>
            <a:endParaRPr lang="en-US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3.)</a:t>
            </a: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замућење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очних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медија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рожњаче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сочива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oрганска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амблиопија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endParaRPr lang="sr-Cyrl-RS" b="1" dirty="0" smtClean="0"/>
          </a:p>
          <a:p>
            <a:pPr>
              <a:buNone/>
            </a:pPr>
            <a:r>
              <a:rPr lang="en-US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Повећан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ризик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sz="20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Превремено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рођење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пре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32.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недеље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нижа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телесна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маса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1500гр );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Поремећаји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развоју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Наследни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фактор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sr-Cyrl-RS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Нпр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 :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Једно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око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имати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астигматизам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док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друго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око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нема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Када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догоди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мозак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ослања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боље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око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игнорише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замагљен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вид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другог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ока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доводи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до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слабовидости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том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latin typeface="Times New Roman" pitchFamily="18" charset="0"/>
                <a:cs typeface="Times New Roman" pitchFamily="18" charset="0"/>
              </a:rPr>
              <a:t>оку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2910" y="71420"/>
            <a:ext cx="7444800" cy="646500"/>
          </a:xfrm>
        </p:spPr>
        <p:txBody>
          <a:bodyPr/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sr-Cyrl-R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ЗРОЦИ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СЛАБОВИДОСТИ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КОД</a:t>
            </a:r>
            <a:r>
              <a:rPr lang="en-U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r-Cyrl-RS" sz="2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ДЕЦЕ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grpSp>
        <p:nvGrpSpPr>
          <p:cNvPr id="23" name="Google Shape;1084;p40"/>
          <p:cNvGrpSpPr/>
          <p:nvPr/>
        </p:nvGrpSpPr>
        <p:grpSpPr>
          <a:xfrm>
            <a:off x="7286644" y="142858"/>
            <a:ext cx="2000264" cy="1714494"/>
            <a:chOff x="830352" y="2465976"/>
            <a:chExt cx="2640220" cy="2606239"/>
          </a:xfrm>
        </p:grpSpPr>
        <p:sp>
          <p:nvSpPr>
            <p:cNvPr id="24" name="Google Shape;1085;p40"/>
            <p:cNvSpPr/>
            <p:nvPr/>
          </p:nvSpPr>
          <p:spPr>
            <a:xfrm rot="1716078">
              <a:off x="1214081" y="2811420"/>
              <a:ext cx="1899676" cy="1929824"/>
            </a:xfrm>
            <a:custGeom>
              <a:avLst/>
              <a:gdLst/>
              <a:ahLst/>
              <a:cxnLst/>
              <a:rect l="l" t="t" r="r" b="b"/>
              <a:pathLst>
                <a:path w="31056" h="33124" extrusionOk="0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086;p40"/>
            <p:cNvSpPr/>
            <p:nvPr/>
          </p:nvSpPr>
          <p:spPr>
            <a:xfrm rot="1716078">
              <a:off x="1187166" y="2796947"/>
              <a:ext cx="1899676" cy="1929824"/>
            </a:xfrm>
            <a:custGeom>
              <a:avLst/>
              <a:gdLst/>
              <a:ahLst/>
              <a:cxnLst/>
              <a:rect l="l" t="t" r="r" b="b"/>
              <a:pathLst>
                <a:path w="31056" h="33124" extrusionOk="0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087;p40"/>
            <p:cNvSpPr/>
            <p:nvPr/>
          </p:nvSpPr>
          <p:spPr>
            <a:xfrm rot="1716078">
              <a:off x="1161209" y="3304566"/>
              <a:ext cx="1820095" cy="1169523"/>
            </a:xfrm>
            <a:custGeom>
              <a:avLst/>
              <a:gdLst/>
              <a:ahLst/>
              <a:cxnLst/>
              <a:rect l="l" t="t" r="r" b="b"/>
              <a:pathLst>
                <a:path w="29755" h="20074" extrusionOk="0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088;p40"/>
            <p:cNvSpPr/>
            <p:nvPr/>
          </p:nvSpPr>
          <p:spPr>
            <a:xfrm rot="1716078">
              <a:off x="1122563" y="3267718"/>
              <a:ext cx="1899676" cy="1243281"/>
            </a:xfrm>
            <a:custGeom>
              <a:avLst/>
              <a:gdLst/>
              <a:ahLst/>
              <a:cxnLst/>
              <a:rect l="l" t="t" r="r" b="b"/>
              <a:pathLst>
                <a:path w="31056" h="21340" extrusionOk="0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089;p40"/>
            <p:cNvSpPr/>
            <p:nvPr/>
          </p:nvSpPr>
          <p:spPr>
            <a:xfrm rot="1716078">
              <a:off x="1460012" y="2877480"/>
              <a:ext cx="399803" cy="456181"/>
            </a:xfrm>
            <a:custGeom>
              <a:avLst/>
              <a:gdLst/>
              <a:ahLst/>
              <a:cxnLst/>
              <a:rect l="l" t="t" r="r" b="b"/>
              <a:pathLst>
                <a:path w="6536" h="7830" extrusionOk="0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090;p40"/>
            <p:cNvSpPr/>
            <p:nvPr/>
          </p:nvSpPr>
          <p:spPr>
            <a:xfrm rot="1716078">
              <a:off x="2148505" y="2803807"/>
              <a:ext cx="218619" cy="569148"/>
            </a:xfrm>
            <a:custGeom>
              <a:avLst/>
              <a:gdLst/>
              <a:ahLst/>
              <a:cxnLst/>
              <a:rect l="l" t="t" r="r" b="b"/>
              <a:pathLst>
                <a:path w="3574" h="9769" extrusionOk="0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091;p40"/>
            <p:cNvSpPr/>
            <p:nvPr/>
          </p:nvSpPr>
          <p:spPr>
            <a:xfrm rot="1716078">
              <a:off x="2711488" y="3042216"/>
              <a:ext cx="142096" cy="584762"/>
            </a:xfrm>
            <a:custGeom>
              <a:avLst/>
              <a:gdLst/>
              <a:ahLst/>
              <a:cxnLst/>
              <a:rect l="l" t="t" r="r" b="b"/>
              <a:pathLst>
                <a:path w="2323" h="10037" extrusionOk="0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092;p40"/>
            <p:cNvSpPr/>
            <p:nvPr/>
          </p:nvSpPr>
          <p:spPr>
            <a:xfrm rot="1716078">
              <a:off x="1288933" y="4137909"/>
              <a:ext cx="184731" cy="261299"/>
            </a:xfrm>
            <a:custGeom>
              <a:avLst/>
              <a:gdLst/>
              <a:ahLst/>
              <a:cxnLst/>
              <a:rect l="l" t="t" r="r" b="b"/>
              <a:pathLst>
                <a:path w="3020" h="4485" extrusionOk="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093;p40"/>
            <p:cNvSpPr/>
            <p:nvPr/>
          </p:nvSpPr>
          <p:spPr>
            <a:xfrm rot="1716078">
              <a:off x="1765583" y="4377325"/>
              <a:ext cx="112735" cy="280758"/>
            </a:xfrm>
            <a:custGeom>
              <a:avLst/>
              <a:gdLst/>
              <a:ahLst/>
              <a:cxnLst/>
              <a:rect l="l" t="t" r="r" b="b"/>
              <a:pathLst>
                <a:path w="1843" h="4819" extrusionOk="0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094;p40"/>
            <p:cNvSpPr/>
            <p:nvPr/>
          </p:nvSpPr>
          <p:spPr>
            <a:xfrm rot="1716078">
              <a:off x="2295952" y="4447745"/>
              <a:ext cx="234646" cy="210088"/>
            </a:xfrm>
            <a:custGeom>
              <a:avLst/>
              <a:gdLst/>
              <a:ahLst/>
              <a:cxnLst/>
              <a:rect l="l" t="t" r="r" b="b"/>
              <a:pathLst>
                <a:path w="3836" h="3606" extrusionOk="0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095;p40"/>
            <p:cNvSpPr/>
            <p:nvPr/>
          </p:nvSpPr>
          <p:spPr>
            <a:xfrm rot="1716078">
              <a:off x="1555264" y="3412244"/>
              <a:ext cx="1026422" cy="943006"/>
            </a:xfrm>
            <a:custGeom>
              <a:avLst/>
              <a:gdLst/>
              <a:ahLst/>
              <a:cxnLst/>
              <a:rect l="l" t="t" r="r" b="b"/>
              <a:pathLst>
                <a:path w="16780" h="16186" extrusionOk="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096;p40"/>
            <p:cNvSpPr/>
            <p:nvPr/>
          </p:nvSpPr>
          <p:spPr>
            <a:xfrm rot="1716078">
              <a:off x="1493919" y="3374498"/>
              <a:ext cx="1095727" cy="992411"/>
            </a:xfrm>
            <a:custGeom>
              <a:avLst/>
              <a:gdLst/>
              <a:ahLst/>
              <a:cxnLst/>
              <a:rect l="l" t="t" r="r" b="b"/>
              <a:pathLst>
                <a:path w="17913" h="17034" extrusionOk="0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097;p40"/>
            <p:cNvSpPr/>
            <p:nvPr/>
          </p:nvSpPr>
          <p:spPr>
            <a:xfrm rot="1716078">
              <a:off x="1728708" y="3626659"/>
              <a:ext cx="620502" cy="498070"/>
            </a:xfrm>
            <a:custGeom>
              <a:avLst/>
              <a:gdLst/>
              <a:ahLst/>
              <a:cxnLst/>
              <a:rect l="l" t="t" r="r" b="b"/>
              <a:pathLst>
                <a:path w="10144" h="8549" extrusionOk="0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098;p40"/>
            <p:cNvSpPr/>
            <p:nvPr/>
          </p:nvSpPr>
          <p:spPr>
            <a:xfrm rot="1716078">
              <a:off x="2053434" y="3678670"/>
              <a:ext cx="326583" cy="261241"/>
            </a:xfrm>
            <a:custGeom>
              <a:avLst/>
              <a:gdLst/>
              <a:ahLst/>
              <a:cxnLst/>
              <a:rect l="l" t="t" r="r" b="b"/>
              <a:pathLst>
                <a:path w="5339" h="4484" extrusionOk="0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14282" y="142858"/>
            <a:ext cx="8715436" cy="4857784"/>
          </a:xfrm>
        </p:spPr>
        <p:txBody>
          <a:bodyPr/>
          <a:lstStyle/>
          <a:p>
            <a:pPr>
              <a:buNone/>
            </a:pP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1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Страбизам</a:t>
            </a: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код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представља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естетски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проблем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већ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четвртој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живота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што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утицати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психолошки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социјални</a:t>
            </a:r>
            <a:r>
              <a:rPr lang="sr-Cyrl-R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развој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*</a:t>
            </a:r>
            <a:r>
              <a:rPr lang="en-US" sz="1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Слабовидост</a:t>
            </a:r>
            <a:r>
              <a:rPr lang="en-US" sz="1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препрека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бављење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многим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професијима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r-Cyrl-RS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4.) </a:t>
            </a:r>
            <a:r>
              <a:rPr lang="sr-Cyrl-R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ешка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амблиопија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одраслом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добу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значајан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фактор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настанак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инвалидности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(у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случају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болести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повреде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бољег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ока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sr-Cyrl-RS" sz="18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r-Cyrl-RS" sz="1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sr-Cyrl-R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    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Зато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битна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превенција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sr-Cyrl-RS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r-Cyrl-RS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Офталмолошки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четвртој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години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живота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обухвата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1.)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Испитивање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монокуларне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видне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оштрине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2.)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Процену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биокуларног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стерео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вид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);</a:t>
            </a:r>
            <a:b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3.)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офталмоскопом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4.)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Одређивање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рефракције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циклоплегији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одабраним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случајевима</a:t>
            </a:r>
            <a:r>
              <a:rPr lang="en-US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en-US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71406" y="642924"/>
            <a:ext cx="8929750" cy="4357718"/>
          </a:xfrm>
        </p:spPr>
        <p:txBody>
          <a:bodyPr/>
          <a:lstStyle/>
          <a:p>
            <a:pPr>
              <a:buNone/>
            </a:pPr>
            <a:r>
              <a:rPr lang="en-US" sz="2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1.)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Прописивање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одговарајућих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наочара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sr-Cyrl-RS" sz="23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2.)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Оклузија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затварање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одговарајућим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фластером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бољег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ока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оба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ока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endParaRPr lang="sr-Cyrl-RS" sz="23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3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3.)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Оперативно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технике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слабљења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или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јачања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мишића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покретача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очне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3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јабучице</a:t>
            </a:r>
            <a:r>
              <a:rPr lang="en-US" sz="23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sr-Cyrl-RS" sz="23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Акценат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оклузији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r-Cyrl-RS" sz="24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С'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обзиром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деца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врло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често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опиру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ношењу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фластера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потребно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је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пуно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стрпљења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упорности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sr-Cyrl-R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sr-Cyrl-RS" sz="24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•</a:t>
            </a:r>
            <a: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Васпитачи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овде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врло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често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имају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кључну</a:t>
            </a:r>
            <a:r>
              <a:rPr lang="en-U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улогу</a:t>
            </a:r>
            <a:r>
              <a:rPr lang="en-US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42910" y="0"/>
            <a:ext cx="7444800" cy="571486"/>
          </a:xfrm>
        </p:spPr>
        <p:txBody>
          <a:bodyPr/>
          <a:lstStyle/>
          <a:p>
            <a:pPr algn="ctr"/>
            <a:r>
              <a:rPr lang="sr-Cyrl-RS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ЛЕЧЕЊЕ: </a:t>
            </a:r>
            <a:endParaRPr lang="en-US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" name="Google Shape;2284;p54"/>
          <p:cNvGrpSpPr/>
          <p:nvPr/>
        </p:nvGrpSpPr>
        <p:grpSpPr>
          <a:xfrm>
            <a:off x="6929454" y="3429006"/>
            <a:ext cx="2104036" cy="1621318"/>
            <a:chOff x="3396658" y="378928"/>
            <a:chExt cx="2350670" cy="2320544"/>
          </a:xfrm>
        </p:grpSpPr>
        <p:sp>
          <p:nvSpPr>
            <p:cNvPr id="5" name="Google Shape;2285;p54"/>
            <p:cNvSpPr/>
            <p:nvPr/>
          </p:nvSpPr>
          <p:spPr>
            <a:xfrm rot="1716162">
              <a:off x="3738298" y="686513"/>
              <a:ext cx="1691355" cy="1718261"/>
            </a:xfrm>
            <a:custGeom>
              <a:avLst/>
              <a:gdLst/>
              <a:ahLst/>
              <a:cxnLst/>
              <a:rect l="l" t="t" r="r" b="b"/>
              <a:pathLst>
                <a:path w="31056" h="33124" extrusionOk="0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  <a:effectLst>
              <a:outerShdw blurRad="57150" dist="38100" dir="6780000" algn="bl" rotWithShape="0">
                <a:srgbClr val="000000">
                  <a:alpha val="4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" name="Google Shape;2286;p54"/>
            <p:cNvSpPr/>
            <p:nvPr/>
          </p:nvSpPr>
          <p:spPr>
            <a:xfrm rot="1716162">
              <a:off x="3714334" y="673626"/>
              <a:ext cx="1691355" cy="1718261"/>
            </a:xfrm>
            <a:custGeom>
              <a:avLst/>
              <a:gdLst/>
              <a:ahLst/>
              <a:cxnLst/>
              <a:rect l="l" t="t" r="r" b="b"/>
              <a:pathLst>
                <a:path w="31056" h="33124" extrusionOk="0">
                  <a:moveTo>
                    <a:pt x="21687" y="0"/>
                  </a:moveTo>
                  <a:cubicBezTo>
                    <a:pt x="21398" y="0"/>
                    <a:pt x="21113" y="179"/>
                    <a:pt x="21082" y="563"/>
                  </a:cubicBezTo>
                  <a:lnTo>
                    <a:pt x="20181" y="8702"/>
                  </a:lnTo>
                  <a:cubicBezTo>
                    <a:pt x="19331" y="8606"/>
                    <a:pt x="18474" y="8556"/>
                    <a:pt x="17616" y="8556"/>
                  </a:cubicBezTo>
                  <a:cubicBezTo>
                    <a:pt x="16689" y="8556"/>
                    <a:pt x="15762" y="8614"/>
                    <a:pt x="14844" y="8736"/>
                  </a:cubicBezTo>
                  <a:cubicBezTo>
                    <a:pt x="14311" y="8802"/>
                    <a:pt x="13810" y="8936"/>
                    <a:pt x="13276" y="9069"/>
                  </a:cubicBezTo>
                  <a:lnTo>
                    <a:pt x="11342" y="1230"/>
                  </a:lnTo>
                  <a:cubicBezTo>
                    <a:pt x="11260" y="903"/>
                    <a:pt x="11010" y="759"/>
                    <a:pt x="10758" y="759"/>
                  </a:cubicBezTo>
                  <a:cubicBezTo>
                    <a:pt x="10393" y="759"/>
                    <a:pt x="10023" y="1058"/>
                    <a:pt x="10141" y="1531"/>
                  </a:cubicBezTo>
                  <a:lnTo>
                    <a:pt x="12076" y="9403"/>
                  </a:lnTo>
                  <a:cubicBezTo>
                    <a:pt x="9841" y="10237"/>
                    <a:pt x="7806" y="11538"/>
                    <a:pt x="6138" y="13272"/>
                  </a:cubicBezTo>
                  <a:lnTo>
                    <a:pt x="1468" y="7135"/>
                  </a:lnTo>
                  <a:cubicBezTo>
                    <a:pt x="1330" y="6932"/>
                    <a:pt x="1148" y="6849"/>
                    <a:pt x="970" y="6849"/>
                  </a:cubicBezTo>
                  <a:cubicBezTo>
                    <a:pt x="503" y="6849"/>
                    <a:pt x="57" y="7419"/>
                    <a:pt x="467" y="7902"/>
                  </a:cubicBezTo>
                  <a:lnTo>
                    <a:pt x="5271" y="14206"/>
                  </a:lnTo>
                  <a:cubicBezTo>
                    <a:pt x="2936" y="16975"/>
                    <a:pt x="1168" y="20177"/>
                    <a:pt x="34" y="23613"/>
                  </a:cubicBezTo>
                  <a:cubicBezTo>
                    <a:pt x="0" y="23813"/>
                    <a:pt x="34" y="24047"/>
                    <a:pt x="167" y="24213"/>
                  </a:cubicBezTo>
                  <a:cubicBezTo>
                    <a:pt x="2469" y="26649"/>
                    <a:pt x="5371" y="28383"/>
                    <a:pt x="8606" y="29217"/>
                  </a:cubicBezTo>
                  <a:lnTo>
                    <a:pt x="7372" y="31952"/>
                  </a:lnTo>
                  <a:cubicBezTo>
                    <a:pt x="7205" y="32253"/>
                    <a:pt x="7339" y="32619"/>
                    <a:pt x="7672" y="32786"/>
                  </a:cubicBezTo>
                  <a:cubicBezTo>
                    <a:pt x="7739" y="32820"/>
                    <a:pt x="7839" y="32820"/>
                    <a:pt x="7939" y="32820"/>
                  </a:cubicBezTo>
                  <a:cubicBezTo>
                    <a:pt x="8173" y="32820"/>
                    <a:pt x="8406" y="32686"/>
                    <a:pt x="8506" y="32453"/>
                  </a:cubicBezTo>
                  <a:lnTo>
                    <a:pt x="9874" y="29517"/>
                  </a:lnTo>
                  <a:cubicBezTo>
                    <a:pt x="11008" y="29751"/>
                    <a:pt x="12176" y="29851"/>
                    <a:pt x="13343" y="29851"/>
                  </a:cubicBezTo>
                  <a:cubicBezTo>
                    <a:pt x="14277" y="29851"/>
                    <a:pt x="15245" y="29784"/>
                    <a:pt x="16212" y="29651"/>
                  </a:cubicBezTo>
                  <a:lnTo>
                    <a:pt x="16646" y="32586"/>
                  </a:lnTo>
                  <a:cubicBezTo>
                    <a:pt x="16677" y="32898"/>
                    <a:pt x="16913" y="33123"/>
                    <a:pt x="17189" y="33123"/>
                  </a:cubicBezTo>
                  <a:cubicBezTo>
                    <a:pt x="17208" y="33123"/>
                    <a:pt x="17227" y="33122"/>
                    <a:pt x="17246" y="33120"/>
                  </a:cubicBezTo>
                  <a:lnTo>
                    <a:pt x="17346" y="33120"/>
                  </a:lnTo>
                  <a:cubicBezTo>
                    <a:pt x="17680" y="33086"/>
                    <a:pt x="17913" y="32786"/>
                    <a:pt x="17880" y="32419"/>
                  </a:cubicBezTo>
                  <a:lnTo>
                    <a:pt x="17446" y="29417"/>
                  </a:lnTo>
                  <a:cubicBezTo>
                    <a:pt x="17946" y="29317"/>
                    <a:pt x="18413" y="29217"/>
                    <a:pt x="18914" y="29050"/>
                  </a:cubicBezTo>
                  <a:cubicBezTo>
                    <a:pt x="21015" y="28483"/>
                    <a:pt x="22950" y="27482"/>
                    <a:pt x="24618" y="26081"/>
                  </a:cubicBezTo>
                  <a:lnTo>
                    <a:pt x="26486" y="28016"/>
                  </a:lnTo>
                  <a:cubicBezTo>
                    <a:pt x="26586" y="28150"/>
                    <a:pt x="26753" y="28216"/>
                    <a:pt x="26920" y="28216"/>
                  </a:cubicBezTo>
                  <a:cubicBezTo>
                    <a:pt x="27086" y="28216"/>
                    <a:pt x="27220" y="28150"/>
                    <a:pt x="27353" y="28050"/>
                  </a:cubicBezTo>
                  <a:cubicBezTo>
                    <a:pt x="27587" y="27816"/>
                    <a:pt x="27620" y="27416"/>
                    <a:pt x="27353" y="27149"/>
                  </a:cubicBezTo>
                  <a:lnTo>
                    <a:pt x="25552" y="25248"/>
                  </a:lnTo>
                  <a:cubicBezTo>
                    <a:pt x="29955" y="21011"/>
                    <a:pt x="30989" y="15274"/>
                    <a:pt x="31022" y="15207"/>
                  </a:cubicBezTo>
                  <a:cubicBezTo>
                    <a:pt x="31056" y="15040"/>
                    <a:pt x="30989" y="14873"/>
                    <a:pt x="30922" y="14740"/>
                  </a:cubicBezTo>
                  <a:cubicBezTo>
                    <a:pt x="28521" y="11738"/>
                    <a:pt x="25152" y="9670"/>
                    <a:pt x="21416" y="8936"/>
                  </a:cubicBezTo>
                  <a:lnTo>
                    <a:pt x="22316" y="697"/>
                  </a:lnTo>
                  <a:cubicBezTo>
                    <a:pt x="22370" y="247"/>
                    <a:pt x="22026" y="0"/>
                    <a:pt x="21687" y="0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miter lim="33357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2287;p54"/>
            <p:cNvSpPr/>
            <p:nvPr/>
          </p:nvSpPr>
          <p:spPr>
            <a:xfrm rot="1716162">
              <a:off x="3691224" y="1125583"/>
              <a:ext cx="1620500" cy="1041311"/>
            </a:xfrm>
            <a:custGeom>
              <a:avLst/>
              <a:gdLst/>
              <a:ahLst/>
              <a:cxnLst/>
              <a:rect l="l" t="t" r="r" b="b"/>
              <a:pathLst>
                <a:path w="29755" h="20074" extrusionOk="0">
                  <a:moveTo>
                    <a:pt x="16972" y="0"/>
                  </a:moveTo>
                  <a:cubicBezTo>
                    <a:pt x="16128" y="0"/>
                    <a:pt x="15240" y="57"/>
                    <a:pt x="14310" y="182"/>
                  </a:cubicBezTo>
                  <a:cubicBezTo>
                    <a:pt x="3903" y="1583"/>
                    <a:pt x="0" y="14626"/>
                    <a:pt x="0" y="14626"/>
                  </a:cubicBezTo>
                  <a:cubicBezTo>
                    <a:pt x="0" y="14626"/>
                    <a:pt x="4528" y="20074"/>
                    <a:pt x="12650" y="20074"/>
                  </a:cubicBezTo>
                  <a:cubicBezTo>
                    <a:pt x="14312" y="20074"/>
                    <a:pt x="16125" y="19846"/>
                    <a:pt x="18080" y="19296"/>
                  </a:cubicBezTo>
                  <a:cubicBezTo>
                    <a:pt x="27953" y="16494"/>
                    <a:pt x="29755" y="5920"/>
                    <a:pt x="29755" y="5920"/>
                  </a:cubicBezTo>
                  <a:cubicBezTo>
                    <a:pt x="29755" y="5920"/>
                    <a:pt x="25578" y="0"/>
                    <a:pt x="1697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2288;p54"/>
            <p:cNvSpPr/>
            <p:nvPr/>
          </p:nvSpPr>
          <p:spPr>
            <a:xfrm rot="1716162">
              <a:off x="3656816" y="1092776"/>
              <a:ext cx="1691355" cy="1106982"/>
            </a:xfrm>
            <a:custGeom>
              <a:avLst/>
              <a:gdLst/>
              <a:ahLst/>
              <a:cxnLst/>
              <a:rect l="l" t="t" r="r" b="b"/>
              <a:pathLst>
                <a:path w="31056" h="21340" extrusionOk="0">
                  <a:moveTo>
                    <a:pt x="17610" y="1249"/>
                  </a:moveTo>
                  <a:cubicBezTo>
                    <a:pt x="24971" y="1249"/>
                    <a:pt x="28912" y="5645"/>
                    <a:pt x="29722" y="6695"/>
                  </a:cubicBezTo>
                  <a:cubicBezTo>
                    <a:pt x="29388" y="8296"/>
                    <a:pt x="27086" y="16936"/>
                    <a:pt x="18580" y="19338"/>
                  </a:cubicBezTo>
                  <a:cubicBezTo>
                    <a:pt x="16656" y="19878"/>
                    <a:pt x="14878" y="20102"/>
                    <a:pt x="13253" y="20102"/>
                  </a:cubicBezTo>
                  <a:cubicBezTo>
                    <a:pt x="6457" y="20102"/>
                    <a:pt x="2337" y="16185"/>
                    <a:pt x="1368" y="15135"/>
                  </a:cubicBezTo>
                  <a:cubicBezTo>
                    <a:pt x="2035" y="13133"/>
                    <a:pt x="6005" y="2659"/>
                    <a:pt x="15011" y="1425"/>
                  </a:cubicBezTo>
                  <a:cubicBezTo>
                    <a:pt x="15920" y="1304"/>
                    <a:pt x="16786" y="1249"/>
                    <a:pt x="17610" y="1249"/>
                  </a:cubicBezTo>
                  <a:close/>
                  <a:moveTo>
                    <a:pt x="17659" y="0"/>
                  </a:moveTo>
                  <a:cubicBezTo>
                    <a:pt x="16777" y="0"/>
                    <a:pt x="15850" y="60"/>
                    <a:pt x="14878" y="191"/>
                  </a:cubicBezTo>
                  <a:cubicBezTo>
                    <a:pt x="4170" y="1658"/>
                    <a:pt x="234" y="14534"/>
                    <a:pt x="67" y="15101"/>
                  </a:cubicBezTo>
                  <a:cubicBezTo>
                    <a:pt x="0" y="15301"/>
                    <a:pt x="34" y="15502"/>
                    <a:pt x="167" y="15668"/>
                  </a:cubicBezTo>
                  <a:cubicBezTo>
                    <a:pt x="3603" y="19271"/>
                    <a:pt x="8340" y="21339"/>
                    <a:pt x="13343" y="21339"/>
                  </a:cubicBezTo>
                  <a:cubicBezTo>
                    <a:pt x="15211" y="21306"/>
                    <a:pt x="17113" y="21039"/>
                    <a:pt x="18914" y="20538"/>
                  </a:cubicBezTo>
                  <a:cubicBezTo>
                    <a:pt x="29021" y="17670"/>
                    <a:pt x="31023" y="6762"/>
                    <a:pt x="31023" y="6662"/>
                  </a:cubicBezTo>
                  <a:cubicBezTo>
                    <a:pt x="31056" y="6495"/>
                    <a:pt x="31023" y="6328"/>
                    <a:pt x="30922" y="6195"/>
                  </a:cubicBezTo>
                  <a:cubicBezTo>
                    <a:pt x="30741" y="5922"/>
                    <a:pt x="26453" y="0"/>
                    <a:pt x="176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2289;p54"/>
            <p:cNvSpPr/>
            <p:nvPr/>
          </p:nvSpPr>
          <p:spPr>
            <a:xfrm rot="1716162">
              <a:off x="3957267" y="745314"/>
              <a:ext cx="355960" cy="406170"/>
            </a:xfrm>
            <a:custGeom>
              <a:avLst/>
              <a:gdLst/>
              <a:ahLst/>
              <a:cxnLst/>
              <a:rect l="l" t="t" r="r" b="b"/>
              <a:pathLst>
                <a:path w="6536" h="7830" extrusionOk="0">
                  <a:moveTo>
                    <a:pt x="886" y="1"/>
                  </a:moveTo>
                  <a:cubicBezTo>
                    <a:pt x="431" y="1"/>
                    <a:pt x="0" y="539"/>
                    <a:pt x="364" y="1025"/>
                  </a:cubicBezTo>
                  <a:lnTo>
                    <a:pt x="5335" y="7563"/>
                  </a:lnTo>
                  <a:cubicBezTo>
                    <a:pt x="5468" y="7729"/>
                    <a:pt x="5635" y="7830"/>
                    <a:pt x="5835" y="7830"/>
                  </a:cubicBezTo>
                  <a:cubicBezTo>
                    <a:pt x="5968" y="7796"/>
                    <a:pt x="6102" y="7763"/>
                    <a:pt x="6235" y="7663"/>
                  </a:cubicBezTo>
                  <a:cubicBezTo>
                    <a:pt x="6502" y="7463"/>
                    <a:pt x="6535" y="7062"/>
                    <a:pt x="6335" y="6795"/>
                  </a:cubicBezTo>
                  <a:lnTo>
                    <a:pt x="1365" y="257"/>
                  </a:lnTo>
                  <a:cubicBezTo>
                    <a:pt x="1229" y="76"/>
                    <a:pt x="1056" y="1"/>
                    <a:pt x="88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2290;p54"/>
            <p:cNvSpPr/>
            <p:nvPr/>
          </p:nvSpPr>
          <p:spPr>
            <a:xfrm rot="1716162">
              <a:off x="4570260" y="679719"/>
              <a:ext cx="194645" cy="506753"/>
            </a:xfrm>
            <a:custGeom>
              <a:avLst/>
              <a:gdLst/>
              <a:ahLst/>
              <a:cxnLst/>
              <a:rect l="l" t="t" r="r" b="b"/>
              <a:pathLst>
                <a:path w="3574" h="9769" extrusionOk="0">
                  <a:moveTo>
                    <a:pt x="759" y="0"/>
                  </a:moveTo>
                  <a:cubicBezTo>
                    <a:pt x="381" y="0"/>
                    <a:pt x="0" y="306"/>
                    <a:pt x="138" y="795"/>
                  </a:cubicBezTo>
                  <a:lnTo>
                    <a:pt x="2272" y="9302"/>
                  </a:lnTo>
                  <a:cubicBezTo>
                    <a:pt x="2339" y="9568"/>
                    <a:pt x="2573" y="9769"/>
                    <a:pt x="2873" y="9769"/>
                  </a:cubicBezTo>
                  <a:lnTo>
                    <a:pt x="3006" y="9769"/>
                  </a:lnTo>
                  <a:cubicBezTo>
                    <a:pt x="3373" y="9668"/>
                    <a:pt x="3573" y="9335"/>
                    <a:pt x="3473" y="9001"/>
                  </a:cubicBezTo>
                  <a:lnTo>
                    <a:pt x="1372" y="495"/>
                  </a:lnTo>
                  <a:cubicBezTo>
                    <a:pt x="1289" y="151"/>
                    <a:pt x="1025" y="0"/>
                    <a:pt x="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2291;p54"/>
            <p:cNvSpPr/>
            <p:nvPr/>
          </p:nvSpPr>
          <p:spPr>
            <a:xfrm rot="1716162">
              <a:off x="5071506" y="891986"/>
              <a:ext cx="126514" cy="520655"/>
            </a:xfrm>
            <a:custGeom>
              <a:avLst/>
              <a:gdLst/>
              <a:ahLst/>
              <a:cxnLst/>
              <a:rect l="l" t="t" r="r" b="b"/>
              <a:pathLst>
                <a:path w="2323" h="10037" extrusionOk="0">
                  <a:moveTo>
                    <a:pt x="1639" y="0"/>
                  </a:moveTo>
                  <a:cubicBezTo>
                    <a:pt x="1350" y="0"/>
                    <a:pt x="1065" y="179"/>
                    <a:pt x="1034" y="563"/>
                  </a:cubicBezTo>
                  <a:lnTo>
                    <a:pt x="67" y="9369"/>
                  </a:lnTo>
                  <a:cubicBezTo>
                    <a:pt x="0" y="9703"/>
                    <a:pt x="267" y="10003"/>
                    <a:pt x="600" y="10037"/>
                  </a:cubicBezTo>
                  <a:lnTo>
                    <a:pt x="667" y="10037"/>
                  </a:lnTo>
                  <a:cubicBezTo>
                    <a:pt x="1001" y="10037"/>
                    <a:pt x="1268" y="9803"/>
                    <a:pt x="1301" y="9503"/>
                  </a:cubicBezTo>
                  <a:lnTo>
                    <a:pt x="2268" y="696"/>
                  </a:lnTo>
                  <a:cubicBezTo>
                    <a:pt x="2322" y="246"/>
                    <a:pt x="1978" y="0"/>
                    <a:pt x="163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2292;p54"/>
            <p:cNvSpPr/>
            <p:nvPr/>
          </p:nvSpPr>
          <p:spPr>
            <a:xfrm rot="1716162">
              <a:off x="3804951" y="1867537"/>
              <a:ext cx="164474" cy="232653"/>
            </a:xfrm>
            <a:custGeom>
              <a:avLst/>
              <a:gdLst/>
              <a:ahLst/>
              <a:cxnLst/>
              <a:rect l="l" t="t" r="r" b="b"/>
              <a:pathLst>
                <a:path w="3020" h="4485" extrusionOk="0">
                  <a:moveTo>
                    <a:pt x="2190" y="1"/>
                  </a:moveTo>
                  <a:cubicBezTo>
                    <a:pt x="1970" y="1"/>
                    <a:pt x="1751" y="114"/>
                    <a:pt x="1635" y="382"/>
                  </a:cubicBezTo>
                  <a:lnTo>
                    <a:pt x="134" y="3584"/>
                  </a:lnTo>
                  <a:cubicBezTo>
                    <a:pt x="1" y="3884"/>
                    <a:pt x="134" y="4285"/>
                    <a:pt x="434" y="4418"/>
                  </a:cubicBezTo>
                  <a:cubicBezTo>
                    <a:pt x="534" y="4451"/>
                    <a:pt x="601" y="4485"/>
                    <a:pt x="701" y="4485"/>
                  </a:cubicBezTo>
                  <a:cubicBezTo>
                    <a:pt x="935" y="4485"/>
                    <a:pt x="1168" y="4351"/>
                    <a:pt x="1268" y="4118"/>
                  </a:cubicBezTo>
                  <a:lnTo>
                    <a:pt x="2803" y="916"/>
                  </a:lnTo>
                  <a:cubicBezTo>
                    <a:pt x="3020" y="395"/>
                    <a:pt x="2601" y="1"/>
                    <a:pt x="2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2293;p54"/>
            <p:cNvSpPr/>
            <p:nvPr/>
          </p:nvSpPr>
          <p:spPr>
            <a:xfrm rot="1716162">
              <a:off x="4229331" y="2080700"/>
              <a:ext cx="100372" cy="249979"/>
            </a:xfrm>
            <a:custGeom>
              <a:avLst/>
              <a:gdLst/>
              <a:ahLst/>
              <a:cxnLst/>
              <a:rect l="l" t="t" r="r" b="b"/>
              <a:pathLst>
                <a:path w="1843" h="4819" extrusionOk="0">
                  <a:moveTo>
                    <a:pt x="697" y="0"/>
                  </a:moveTo>
                  <a:cubicBezTo>
                    <a:pt x="351" y="0"/>
                    <a:pt x="1" y="257"/>
                    <a:pt x="74" y="715"/>
                  </a:cubicBezTo>
                  <a:lnTo>
                    <a:pt x="541" y="4284"/>
                  </a:lnTo>
                  <a:cubicBezTo>
                    <a:pt x="575" y="4585"/>
                    <a:pt x="841" y="4818"/>
                    <a:pt x="1175" y="4818"/>
                  </a:cubicBezTo>
                  <a:lnTo>
                    <a:pt x="1242" y="4818"/>
                  </a:lnTo>
                  <a:cubicBezTo>
                    <a:pt x="1609" y="4751"/>
                    <a:pt x="1842" y="4451"/>
                    <a:pt x="1775" y="4118"/>
                  </a:cubicBezTo>
                  <a:lnTo>
                    <a:pt x="1308" y="548"/>
                  </a:lnTo>
                  <a:cubicBezTo>
                    <a:pt x="1263" y="173"/>
                    <a:pt x="981" y="0"/>
                    <a:pt x="6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294;p54"/>
            <p:cNvSpPr/>
            <p:nvPr/>
          </p:nvSpPr>
          <p:spPr>
            <a:xfrm rot="1716162">
              <a:off x="4701538" y="2143400"/>
              <a:ext cx="208914" cy="187056"/>
            </a:xfrm>
            <a:custGeom>
              <a:avLst/>
              <a:gdLst/>
              <a:ahLst/>
              <a:cxnLst/>
              <a:rect l="l" t="t" r="r" b="b"/>
              <a:pathLst>
                <a:path w="3836" h="3606" extrusionOk="0">
                  <a:moveTo>
                    <a:pt x="896" y="0"/>
                  </a:moveTo>
                  <a:cubicBezTo>
                    <a:pt x="421" y="0"/>
                    <a:pt x="1" y="613"/>
                    <a:pt x="433" y="1070"/>
                  </a:cubicBezTo>
                  <a:lnTo>
                    <a:pt x="2668" y="3438"/>
                  </a:lnTo>
                  <a:cubicBezTo>
                    <a:pt x="2801" y="3538"/>
                    <a:pt x="2968" y="3605"/>
                    <a:pt x="3135" y="3605"/>
                  </a:cubicBezTo>
                  <a:cubicBezTo>
                    <a:pt x="3301" y="3605"/>
                    <a:pt x="3468" y="3572"/>
                    <a:pt x="3568" y="3438"/>
                  </a:cubicBezTo>
                  <a:cubicBezTo>
                    <a:pt x="3835" y="3205"/>
                    <a:pt x="3835" y="2805"/>
                    <a:pt x="3568" y="2571"/>
                  </a:cubicBezTo>
                  <a:lnTo>
                    <a:pt x="1333" y="203"/>
                  </a:lnTo>
                  <a:cubicBezTo>
                    <a:pt x="1198" y="60"/>
                    <a:pt x="1044" y="0"/>
                    <a:pt x="8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2295;p54"/>
            <p:cNvSpPr/>
            <p:nvPr/>
          </p:nvSpPr>
          <p:spPr>
            <a:xfrm rot="1716162">
              <a:off x="4042070" y="1221448"/>
              <a:ext cx="913863" cy="839626"/>
            </a:xfrm>
            <a:custGeom>
              <a:avLst/>
              <a:gdLst/>
              <a:ahLst/>
              <a:cxnLst/>
              <a:rect l="l" t="t" r="r" b="b"/>
              <a:pathLst>
                <a:path w="16780" h="16186" extrusionOk="0">
                  <a:moveTo>
                    <a:pt x="8321" y="0"/>
                  </a:moveTo>
                  <a:cubicBezTo>
                    <a:pt x="7986" y="0"/>
                    <a:pt x="7647" y="22"/>
                    <a:pt x="7306" y="67"/>
                  </a:cubicBezTo>
                  <a:cubicBezTo>
                    <a:pt x="3003" y="668"/>
                    <a:pt x="1" y="4737"/>
                    <a:pt x="601" y="9140"/>
                  </a:cubicBezTo>
                  <a:cubicBezTo>
                    <a:pt x="1152" y="13211"/>
                    <a:pt x="4538" y="16186"/>
                    <a:pt x="8417" y="16186"/>
                  </a:cubicBezTo>
                  <a:cubicBezTo>
                    <a:pt x="8766" y="16186"/>
                    <a:pt x="9119" y="16162"/>
                    <a:pt x="9474" y="16112"/>
                  </a:cubicBezTo>
                  <a:cubicBezTo>
                    <a:pt x="13777" y="15545"/>
                    <a:pt x="16779" y="11475"/>
                    <a:pt x="16179" y="7039"/>
                  </a:cubicBezTo>
                  <a:cubicBezTo>
                    <a:pt x="15626" y="2954"/>
                    <a:pt x="12217" y="0"/>
                    <a:pt x="832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2296;p54"/>
            <p:cNvSpPr/>
            <p:nvPr/>
          </p:nvSpPr>
          <p:spPr>
            <a:xfrm rot="1716162">
              <a:off x="3987452" y="1187841"/>
              <a:ext cx="975568" cy="883615"/>
            </a:xfrm>
            <a:custGeom>
              <a:avLst/>
              <a:gdLst/>
              <a:ahLst/>
              <a:cxnLst/>
              <a:rect l="l" t="t" r="r" b="b"/>
              <a:pathLst>
                <a:path w="17913" h="17034" extrusionOk="0">
                  <a:moveTo>
                    <a:pt x="9340" y="822"/>
                  </a:moveTo>
                  <a:cubicBezTo>
                    <a:pt x="10975" y="822"/>
                    <a:pt x="12576" y="1389"/>
                    <a:pt x="13877" y="2423"/>
                  </a:cubicBezTo>
                  <a:cubicBezTo>
                    <a:pt x="15444" y="3657"/>
                    <a:pt x="16512" y="5492"/>
                    <a:pt x="16745" y="7493"/>
                  </a:cubicBezTo>
                  <a:cubicBezTo>
                    <a:pt x="17046" y="9528"/>
                    <a:pt x="16512" y="11563"/>
                    <a:pt x="15311" y="13197"/>
                  </a:cubicBezTo>
                  <a:cubicBezTo>
                    <a:pt x="13885" y="15151"/>
                    <a:pt x="11670" y="16177"/>
                    <a:pt x="9429" y="16177"/>
                  </a:cubicBezTo>
                  <a:cubicBezTo>
                    <a:pt x="7843" y="16177"/>
                    <a:pt x="6245" y="15663"/>
                    <a:pt x="4904" y="14598"/>
                  </a:cubicBezTo>
                  <a:cubicBezTo>
                    <a:pt x="1601" y="11997"/>
                    <a:pt x="967" y="7226"/>
                    <a:pt x="3436" y="3824"/>
                  </a:cubicBezTo>
                  <a:cubicBezTo>
                    <a:pt x="4603" y="2223"/>
                    <a:pt x="6371" y="1155"/>
                    <a:pt x="8339" y="889"/>
                  </a:cubicBezTo>
                  <a:cubicBezTo>
                    <a:pt x="8673" y="855"/>
                    <a:pt x="9006" y="822"/>
                    <a:pt x="9340" y="822"/>
                  </a:cubicBezTo>
                  <a:close/>
                  <a:moveTo>
                    <a:pt x="9344" y="0"/>
                  </a:moveTo>
                  <a:cubicBezTo>
                    <a:pt x="6836" y="0"/>
                    <a:pt x="4354" y="1151"/>
                    <a:pt x="2769" y="3324"/>
                  </a:cubicBezTo>
                  <a:cubicBezTo>
                    <a:pt x="0" y="7093"/>
                    <a:pt x="734" y="12363"/>
                    <a:pt x="4370" y="15266"/>
                  </a:cubicBezTo>
                  <a:cubicBezTo>
                    <a:pt x="5804" y="16400"/>
                    <a:pt x="7605" y="17033"/>
                    <a:pt x="9440" y="17033"/>
                  </a:cubicBezTo>
                  <a:cubicBezTo>
                    <a:pt x="9807" y="17033"/>
                    <a:pt x="10141" y="17000"/>
                    <a:pt x="10508" y="16967"/>
                  </a:cubicBezTo>
                  <a:cubicBezTo>
                    <a:pt x="12709" y="16667"/>
                    <a:pt x="14677" y="15499"/>
                    <a:pt x="16011" y="13698"/>
                  </a:cubicBezTo>
                  <a:cubicBezTo>
                    <a:pt x="17312" y="11896"/>
                    <a:pt x="17913" y="9628"/>
                    <a:pt x="17579" y="7393"/>
                  </a:cubicBezTo>
                  <a:cubicBezTo>
                    <a:pt x="17312" y="5192"/>
                    <a:pt x="16145" y="3157"/>
                    <a:pt x="14377" y="1756"/>
                  </a:cubicBezTo>
                  <a:cubicBezTo>
                    <a:pt x="12888" y="571"/>
                    <a:pt x="11110" y="0"/>
                    <a:pt x="934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297;p54"/>
            <p:cNvSpPr/>
            <p:nvPr/>
          </p:nvSpPr>
          <p:spPr>
            <a:xfrm rot="1716162">
              <a:off x="4196496" y="1412348"/>
              <a:ext cx="552457" cy="443467"/>
            </a:xfrm>
            <a:custGeom>
              <a:avLst/>
              <a:gdLst/>
              <a:ahLst/>
              <a:cxnLst/>
              <a:rect l="l" t="t" r="r" b="b"/>
              <a:pathLst>
                <a:path w="10144" h="8549" extrusionOk="0">
                  <a:moveTo>
                    <a:pt x="5531" y="1"/>
                  </a:moveTo>
                  <a:cubicBezTo>
                    <a:pt x="4277" y="1"/>
                    <a:pt x="3011" y="545"/>
                    <a:pt x="2138" y="1731"/>
                  </a:cubicBezTo>
                  <a:cubicBezTo>
                    <a:pt x="0" y="4592"/>
                    <a:pt x="2128" y="8548"/>
                    <a:pt x="5507" y="8548"/>
                  </a:cubicBezTo>
                  <a:cubicBezTo>
                    <a:pt x="5714" y="8548"/>
                    <a:pt x="5925" y="8534"/>
                    <a:pt x="6141" y="8503"/>
                  </a:cubicBezTo>
                  <a:cubicBezTo>
                    <a:pt x="8509" y="8169"/>
                    <a:pt x="10144" y="5934"/>
                    <a:pt x="9777" y="3599"/>
                  </a:cubicBezTo>
                  <a:cubicBezTo>
                    <a:pt x="9411" y="1323"/>
                    <a:pt x="7485" y="1"/>
                    <a:pt x="553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2298;p54"/>
            <p:cNvSpPr/>
            <p:nvPr/>
          </p:nvSpPr>
          <p:spPr>
            <a:xfrm rot="1716162">
              <a:off x="4485614" y="1458653"/>
              <a:ext cx="290770" cy="232601"/>
            </a:xfrm>
            <a:custGeom>
              <a:avLst/>
              <a:gdLst/>
              <a:ahLst/>
              <a:cxnLst/>
              <a:rect l="l" t="t" r="r" b="b"/>
              <a:pathLst>
                <a:path w="5339" h="4484" extrusionOk="0">
                  <a:moveTo>
                    <a:pt x="2909" y="0"/>
                  </a:moveTo>
                  <a:cubicBezTo>
                    <a:pt x="2253" y="0"/>
                    <a:pt x="1590" y="282"/>
                    <a:pt x="1135" y="893"/>
                  </a:cubicBezTo>
                  <a:cubicBezTo>
                    <a:pt x="1" y="2405"/>
                    <a:pt x="1129" y="4484"/>
                    <a:pt x="2917" y="4484"/>
                  </a:cubicBezTo>
                  <a:cubicBezTo>
                    <a:pt x="3021" y="4484"/>
                    <a:pt x="3128" y="4477"/>
                    <a:pt x="3237" y="4462"/>
                  </a:cubicBezTo>
                  <a:cubicBezTo>
                    <a:pt x="4471" y="4295"/>
                    <a:pt x="5338" y="3128"/>
                    <a:pt x="5138" y="1893"/>
                  </a:cubicBezTo>
                  <a:cubicBezTo>
                    <a:pt x="4955" y="692"/>
                    <a:pt x="3939" y="0"/>
                    <a:pt x="29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4643434"/>
            <a:ext cx="9144000" cy="500066"/>
          </a:xfrm>
        </p:spPr>
        <p:txBody>
          <a:bodyPr/>
          <a:lstStyle/>
          <a:p>
            <a:pPr algn="ctr"/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Показна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фотографија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успешног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превентивног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офталмолошког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прегледа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уочена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одступања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нивоу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установе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стране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спец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офталмолога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Др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Жељка</a:t>
            </a:r>
            <a:r>
              <a:rPr lang="en-U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Анђића</a:t>
            </a:r>
            <a:r>
              <a:rPr lang="sr-Cyrl-RS" sz="1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d6739947-3007-4ad6-80ff-f468d1cf189a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00298" y="0"/>
            <a:ext cx="3929090" cy="471489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0034" y="4572014"/>
            <a:ext cx="7444800" cy="428628"/>
          </a:xfrm>
        </p:spPr>
        <p:txBody>
          <a:bodyPr/>
          <a:lstStyle/>
          <a:p>
            <a:pPr algn="ctr"/>
            <a:r>
              <a:rPr lang="sr-Cyrl-RS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ХВАЛА НА ПАЖЊИ!!!</a:t>
            </a:r>
            <a:endParaRPr lang="en-US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90de5ce3-e532-499e-9477-9eaa93ff5ee4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785786" y="214296"/>
            <a:ext cx="7643866" cy="4429156"/>
          </a:xfrm>
          <a:prstGeom prst="rect">
            <a:avLst/>
          </a:prstGeom>
        </p:spPr>
      </p:pic>
      <p:pic>
        <p:nvPicPr>
          <p:cNvPr id="5" name="Picture 4" descr="pcelic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643452"/>
            <a:ext cx="357190" cy="39558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tty Eyes Newsletter by Slidesgo">
  <a:themeElements>
    <a:clrScheme name="Simple Light">
      <a:dk1>
        <a:srgbClr val="000000"/>
      </a:dk1>
      <a:lt1>
        <a:srgbClr val="FFFFFF"/>
      </a:lt1>
      <a:dk2>
        <a:srgbClr val="65C2ED"/>
      </a:dk2>
      <a:lt2>
        <a:srgbClr val="0C96D6"/>
      </a:lt2>
      <a:accent1>
        <a:srgbClr val="E22F22"/>
      </a:accent1>
      <a:accent2>
        <a:srgbClr val="FF608D"/>
      </a:accent2>
      <a:accent3>
        <a:srgbClr val="FF9EB9"/>
      </a:accent3>
      <a:accent4>
        <a:srgbClr val="00D4A5"/>
      </a:accent4>
      <a:accent5>
        <a:srgbClr val="FED700"/>
      </a:accent5>
      <a:accent6>
        <a:srgbClr val="8A5300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816</Words>
  <Application>Microsoft Office PowerPoint</Application>
  <PresentationFormat>On-screen Show (16:9)</PresentationFormat>
  <Paragraphs>84</Paragraphs>
  <Slides>22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Times New Roman</vt:lpstr>
      <vt:lpstr>Questrial</vt:lpstr>
      <vt:lpstr>Lucida Sans Unicode</vt:lpstr>
      <vt:lpstr>Roboto Slab Light</vt:lpstr>
      <vt:lpstr>Righteous</vt:lpstr>
      <vt:lpstr>Comfortaa</vt:lpstr>
      <vt:lpstr>Pretty Eyes Newsletter by Slidesgo</vt:lpstr>
      <vt:lpstr>PowerPoint Presentation</vt:lpstr>
      <vt:lpstr>НАЗИВ РАДА:</vt:lpstr>
      <vt:lpstr>PowerPoint Presentation</vt:lpstr>
      <vt:lpstr>ИДЕЈЕ И ФАЗЕ У РАДУ :</vt:lpstr>
      <vt:lpstr>ФАЗЕ У РАДУ :</vt:lpstr>
      <vt:lpstr>PowerPoint Presentation</vt:lpstr>
      <vt:lpstr>PowerPoint Presentation</vt:lpstr>
      <vt:lpstr>PowerPoint Presentation</vt:lpstr>
      <vt:lpstr>PowerPoint Presentation</vt:lpstr>
      <vt:lpstr>ЦИЉЕВИ:</vt:lpstr>
      <vt:lpstr>ЗАДАЦИ: </vt:lpstr>
      <vt:lpstr>PowerPoint Presentation</vt:lpstr>
      <vt:lpstr>PowerPoint Presentation</vt:lpstr>
      <vt:lpstr>PowerPoint Presentation</vt:lpstr>
      <vt:lpstr>Око је једно од пет чула.  Путем ока човек добија 80-90 % свих информација.  Зато од свих органа у људском организму око заузима посебно место.  </vt:lpstr>
      <vt:lpstr> Најчешћи проблеми у дечијој офталмологији су:  - страбизам (разрокост) и амблиопија (слабовидост) - 5 % деце узраста до 5 година има страбизам, - 3 %  опште популације слабовидост.    Кључ  успешног  лечења  је рано откривање (скрининг);   - Значајни су педијатри, васпитачи, добро информисани родитељи.   </vt:lpstr>
      <vt:lpstr>Два су дела скрининга:  - озбиљна стања морају да се открију у најранијем животном добу (прва два месеца  по рођењу су критична, нпр. урођена катаракта).  -  ,,мање“ озбиљна стања - углавном функционална амблиопија, испитивање монокуларне оштрине вида, најбоље у 4. години живота (зато што дете добро сарађује).        - Развој вида започиње рођењем  и наставља се до 8. године живота, па се тако амблиопија може потпуно излечити до навршених 8 година. </vt:lpstr>
      <vt:lpstr>УЗРОЦИ СЛАБОВИДОСТИ КОД ДЕЦЕ: </vt:lpstr>
      <vt:lpstr>PowerPoint Presentation</vt:lpstr>
      <vt:lpstr>ЛЕЧЕЊЕ: </vt:lpstr>
      <vt:lpstr>Показна фотографија успешног превентивног офталмолошког прегледа (уочена одступања) на нивоу установе од стране спец. офталмолога Др Жељка Анђића.</vt:lpstr>
      <vt:lpstr>ХВАЛА НА ПАЖЊИ!!!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Vrtic</dc:creator>
  <cp:lastModifiedBy>VrticUb</cp:lastModifiedBy>
  <cp:revision>18</cp:revision>
  <dcterms:modified xsi:type="dcterms:W3CDTF">2023-05-10T07:07:44Z</dcterms:modified>
</cp:coreProperties>
</file>