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82" r:id="rId7"/>
    <p:sldId id="292" r:id="rId8"/>
    <p:sldId id="309" r:id="rId9"/>
    <p:sldId id="294" r:id="rId10"/>
    <p:sldId id="296" r:id="rId11"/>
    <p:sldId id="300" r:id="rId12"/>
    <p:sldId id="302" r:id="rId13"/>
    <p:sldId id="308" r:id="rId14"/>
    <p:sldId id="307" r:id="rId15"/>
    <p:sldId id="306" r:id="rId16"/>
    <p:sldId id="298" r:id="rId17"/>
    <p:sldId id="283" r:id="rId18"/>
    <p:sldId id="304" r:id="rId19"/>
    <p:sldId id="269" r:id="rId20"/>
    <p:sldId id="284" r:id="rId21"/>
    <p:sldId id="273" r:id="rId22"/>
    <p:sldId id="276" r:id="rId23"/>
    <p:sldId id="285" r:id="rId24"/>
    <p:sldId id="264" r:id="rId25"/>
    <p:sldId id="265" r:id="rId26"/>
    <p:sldId id="288" r:id="rId27"/>
    <p:sldId id="270" r:id="rId28"/>
    <p:sldId id="278" r:id="rId29"/>
    <p:sldId id="290" r:id="rId30"/>
    <p:sldId id="268" r:id="rId31"/>
    <p:sldId id="271" r:id="rId32"/>
    <p:sldId id="274" r:id="rId33"/>
    <p:sldId id="27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2" d="100"/>
          <a:sy n="92" d="100"/>
        </p:scale>
        <p:origin x="-2184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FE30336-434F-4F0C-A675-AF262AFDA8EB}" type="datetimeFigureOut">
              <a:rPr lang="en-US" smtClean="0"/>
              <a:pPr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93881D-39C0-4E6C-A24A-EB2A832894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3573016"/>
            <a:ext cx="4248472" cy="2016224"/>
          </a:xfrm>
        </p:spPr>
        <p:txBody>
          <a:bodyPr>
            <a:normAutofit/>
          </a:bodyPr>
          <a:lstStyle/>
          <a:p>
            <a:r>
              <a:rPr lang="sr-Cyrl-RS" dirty="0" smtClean="0">
                <a:solidFill>
                  <a:schemeClr val="tx1"/>
                </a:solidFill>
              </a:rPr>
              <a:t>МЕДИЦИНСКА СЕСТРА- ВАСПИТАЧ:</a:t>
            </a:r>
          </a:p>
          <a:p>
            <a:r>
              <a:rPr lang="sr-Cyrl-RS" dirty="0" smtClean="0">
                <a:solidFill>
                  <a:schemeClr val="tx1"/>
                </a:solidFill>
              </a:rPr>
              <a:t>МИЛИЦА ВЕСИЋ</a:t>
            </a:r>
          </a:p>
          <a:p>
            <a:r>
              <a:rPr lang="sr-Cyrl-RS" dirty="0" smtClean="0">
                <a:solidFill>
                  <a:schemeClr val="tx1"/>
                </a:solidFill>
              </a:rPr>
              <a:t>ВАСПИТАЧ ЈАСЛЕНОГ УЗРАСТА:</a:t>
            </a:r>
          </a:p>
          <a:p>
            <a:r>
              <a:rPr lang="sr-Cyrl-RS" dirty="0" smtClean="0">
                <a:solidFill>
                  <a:schemeClr val="tx1"/>
                </a:solidFill>
              </a:rPr>
              <a:t>АНА РАДАКОВИЋ</a:t>
            </a:r>
          </a:p>
          <a:p>
            <a:r>
              <a:rPr lang="sr-Cyrl-RS" dirty="0" smtClean="0">
                <a:solidFill>
                  <a:schemeClr val="tx1"/>
                </a:solidFill>
              </a:rPr>
              <a:t>КОАУТОР ЈОВАНА ЛАЗАРИЋ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404664"/>
            <a:ext cx="8244408" cy="1316856"/>
          </a:xfrm>
        </p:spPr>
        <p:txBody>
          <a:bodyPr/>
          <a:lstStyle/>
          <a:p>
            <a:r>
              <a:rPr lang="sr-Cyrl-RS" sz="4000" b="1" dirty="0" smtClean="0">
                <a:solidFill>
                  <a:schemeClr val="tx1"/>
                </a:solidFill>
              </a:rPr>
              <a:t>ПРЕДШКОЛСКА УСТАНОВА   „УБ“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137" y="2348880"/>
            <a:ext cx="4369892" cy="38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86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136904" cy="1944216"/>
          </a:xfrm>
        </p:spPr>
        <p:txBody>
          <a:bodyPr>
            <a:normAutofit fontScale="90000"/>
          </a:bodyPr>
          <a:lstStyle/>
          <a:p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</a:rPr>
              <a:t>„ЗАЈЕДНИЧКИ ХОДНИЦИ У ЈАСЛАМА-</a:t>
            </a:r>
            <a:br>
              <a:rPr lang="sr-Cyrl-R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</a:rPr>
              <a:t>ОД ПРОЛАЗНОГ ПРОСТОРА </a:t>
            </a:r>
            <a:br>
              <a:rPr lang="sr-Cyrl-R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sr-Cyrl-RS" dirty="0" smtClean="0">
                <a:solidFill>
                  <a:schemeClr val="accent1">
                    <a:lumMod val="75000"/>
                  </a:schemeClr>
                </a:solidFill>
              </a:rPr>
              <a:t>ДО ПРОСТОРА ЗА УЧЕЊЕ“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8712968" cy="1008112"/>
          </a:xfrm>
        </p:spPr>
        <p:txBody>
          <a:bodyPr>
            <a:normAutofit/>
          </a:bodyPr>
          <a:lstStyle/>
          <a:p>
            <a:pPr algn="ctr"/>
            <a:r>
              <a:rPr lang="sr-Cyrl-RS" sz="2400" dirty="0" smtClean="0"/>
              <a:t>Документовање прилика за заједничко истраживање и игру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42893"/>
          <a:stretch/>
        </p:blipFill>
        <p:spPr>
          <a:xfrm>
            <a:off x="2411760" y="3356992"/>
            <a:ext cx="3672408" cy="29969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4478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81260" cy="1054394"/>
          </a:xfrm>
        </p:spPr>
        <p:txBody>
          <a:bodyPr>
            <a:normAutofit fontScale="90000"/>
          </a:bodyPr>
          <a:lstStyle/>
          <a:p>
            <a:r>
              <a:rPr lang="sr-Cyrl-CS" dirty="0"/>
              <a:t/>
            </a:r>
            <a:br>
              <a:rPr lang="sr-Cyrl-C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51521" y="1330912"/>
            <a:ext cx="7992888" cy="5266440"/>
          </a:xfrm>
        </p:spPr>
        <p:txBody>
          <a:bodyPr>
            <a:normAutofit lnSpcReduction="10000"/>
          </a:bodyPr>
          <a:lstStyle/>
          <a:p>
            <a:r>
              <a:rPr lang="sr-Cyrl-RS" sz="3100" dirty="0" smtClean="0">
                <a:solidFill>
                  <a:schemeClr val="accent1">
                    <a:lumMod val="75000"/>
                  </a:schemeClr>
                </a:solidFill>
              </a:rPr>
              <a:t>Циљ рада је представљање искустава и процеса преиспитивања праксе медицинских сестара-васпитача током документовања развијања реалног програма.</a:t>
            </a:r>
          </a:p>
          <a:p>
            <a:endParaRPr lang="sr-Cyrl-RS" sz="31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r-Cyrl-RS" sz="3100" dirty="0" smtClean="0">
                <a:solidFill>
                  <a:schemeClr val="accent1">
                    <a:lumMod val="75000"/>
                  </a:schemeClr>
                </a:solidFill>
              </a:rPr>
              <a:t>Развијање сарадње са родитељима и јачање заједнице учења кроз заједничко уређење и коришћење простора, као и подстицање њиховог активног учешћа у васпитно-образовном процесу.</a:t>
            </a:r>
            <a:endParaRPr lang="en-US" sz="31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sr-Cyrl-R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14300" indent="0">
              <a:buNone/>
            </a:pPr>
            <a:endParaRPr lang="sr-Cyrl-RS" sz="2400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834" y="1268760"/>
            <a:ext cx="603250" cy="172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140" y="2983254"/>
            <a:ext cx="19573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087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131840" y="3789040"/>
            <a:ext cx="1981200" cy="1828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6624736" cy="2044824"/>
          </a:xfrm>
        </p:spPr>
        <p:txBody>
          <a:bodyPr/>
          <a:lstStyle/>
          <a:p>
            <a:r>
              <a:rPr lang="sr-Cyrl-RS" sz="2000" dirty="0" smtClean="0"/>
              <a:t>У циљу да унапредимо средину у заједничком простору  укључили смо родитеље. Путем вибер група послали смо родитељима позивно писмо да нам се придруже како би опремили наше заједничке ходнике и тако их претворили из пролазног простора у простор за учење. </a:t>
            </a:r>
            <a:endParaRPr lang="en-US" sz="20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19"/>
          <a:stretch/>
        </p:blipFill>
        <p:spPr bwMode="auto">
          <a:xfrm>
            <a:off x="1259632" y="2924944"/>
            <a:ext cx="4752528" cy="30963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09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81260" cy="1272953"/>
          </a:xfrm>
        </p:spPr>
        <p:txBody>
          <a:bodyPr>
            <a:normAutofit fontScale="90000"/>
          </a:bodyPr>
          <a:lstStyle/>
          <a:p>
            <a:pPr algn="l"/>
            <a:r>
              <a:rPr lang="sr-Cyrl-RS" sz="2000" dirty="0" smtClean="0"/>
              <a:t>ПРЕ УРЕЂЕЊА ХОДНИЦИ СУ БИЛИ НЕДОВОЉНО ПОДСТИЦАЈНИ, </a:t>
            </a:r>
            <a:br>
              <a:rPr lang="sr-Cyrl-RS" sz="2000" dirty="0" smtClean="0"/>
            </a:br>
            <a:r>
              <a:rPr lang="sr-Cyrl-RS" sz="2000" dirty="0" smtClean="0"/>
              <a:t>БЕЗ САДРЖАЈА КОЈИ БИ ДЕЦУ ПОЗИВАО НА ИСТРАЖИВАЊЕ И ИГРУ...</a:t>
            </a:r>
            <a:r>
              <a:rPr lang="sr-Cyrl-RS" dirty="0" smtClean="0"/>
              <a:t/>
            </a:r>
            <a:br>
              <a:rPr lang="sr-Cyrl-R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43" y="1916832"/>
            <a:ext cx="3257016" cy="4014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933244"/>
            <a:ext cx="3312368" cy="4014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6615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1" y="1714488"/>
            <a:ext cx="4000528" cy="3929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4" y="1714488"/>
            <a:ext cx="3714776" cy="3929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56" y="0"/>
            <a:ext cx="8381260" cy="1054394"/>
          </a:xfrm>
        </p:spPr>
        <p:txBody>
          <a:bodyPr/>
          <a:lstStyle/>
          <a:p>
            <a:pPr algn="l"/>
            <a:r>
              <a:rPr lang="sr-Cyrl-RS" sz="2800" dirty="0" smtClean="0"/>
              <a:t>Након учешћа родитеља (доношење табли) започели смо са затварањем ограда...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68052"/>
            <a:ext cx="3806279" cy="47492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49486"/>
            <a:ext cx="4071966" cy="478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7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3541713" cy="4404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63007"/>
            <a:ext cx="3883025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36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3888432" cy="48737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90" y="1412776"/>
            <a:ext cx="3747266" cy="487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2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381260" cy="1054394"/>
          </a:xfrm>
        </p:spPr>
        <p:txBody>
          <a:bodyPr/>
          <a:lstStyle/>
          <a:p>
            <a:pPr algn="l"/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3608950" cy="4787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340768"/>
            <a:ext cx="3888343" cy="500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85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5"/>
            <a:ext cx="4032448" cy="48245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4" y="1484784"/>
            <a:ext cx="3674118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1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1052735"/>
            <a:ext cx="2016224" cy="35750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75" y="1390287"/>
            <a:ext cx="3888432" cy="4905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84784"/>
            <a:ext cx="4320480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1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483642"/>
            <a:ext cx="3501032" cy="478634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7418" y="1968605"/>
            <a:ext cx="4786348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605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7620000" cy="1143000"/>
          </a:xfrm>
        </p:spPr>
        <p:txBody>
          <a:bodyPr/>
          <a:lstStyle/>
          <a:p>
            <a:r>
              <a:rPr lang="sr-Cyrl-RS" dirty="0" smtClean="0"/>
              <a:t>Истраживање материјала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484784"/>
            <a:ext cx="4896544" cy="506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3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1800" dirty="0" smtClean="0"/>
              <a:t>Простор је обогаћен визуелним и тактилним елементима, панелима и инсталацијама које позивају децу на заустављање посматрање, додир и заједничку игру.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61759" y="1058721"/>
            <a:ext cx="4608514" cy="574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4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7620000" cy="1143000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Посебан фокус рада је на улози медицинске сестре-васпитача у заједничкој игри са децом у новонасталом простору.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5760640" cy="4999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7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61" y="1502256"/>
            <a:ext cx="3532382" cy="4740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26"/>
          <a:stretch/>
        </p:blipFill>
        <p:spPr>
          <a:xfrm>
            <a:off x="4860032" y="1443755"/>
            <a:ext cx="3857652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21" y="0"/>
            <a:ext cx="8381260" cy="1054394"/>
          </a:xfrm>
        </p:spPr>
        <p:txBody>
          <a:bodyPr/>
          <a:lstStyle/>
          <a:p>
            <a:pPr algn="l"/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Ходници нису више само пролаз, већ постају место задржавања, заједничке игре и интеракције међу децом из других група</a:t>
            </a:r>
            <a:r>
              <a:rPr lang="sr-Cyrl-RS" sz="2800" dirty="0" smtClean="0"/>
              <a:t>..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4811" y="2071680"/>
            <a:ext cx="4214839" cy="35004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3886597" cy="42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6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76487"/>
            <a:ext cx="3336604" cy="492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3714776" cy="500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9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Интеракција деце из различитих група.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2"/>
          <a:stretch/>
        </p:blipFill>
        <p:spPr>
          <a:xfrm>
            <a:off x="4932040" y="1268760"/>
            <a:ext cx="4043062" cy="50405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68760"/>
            <a:ext cx="3820950" cy="504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91" y="1340768"/>
            <a:ext cx="3643338" cy="50669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40768"/>
            <a:ext cx="3665568" cy="506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7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3319208" cy="444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77338"/>
            <a:ext cx="3489136" cy="450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34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3604984" cy="478238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4003572" cy="4769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6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64055" y="2144857"/>
            <a:ext cx="4128458" cy="30963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03"/>
          <a:stretch/>
        </p:blipFill>
        <p:spPr>
          <a:xfrm>
            <a:off x="899592" y="1670674"/>
            <a:ext cx="3109946" cy="408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1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2400" dirty="0" smtClean="0"/>
              <a:t>Родитељи једне јаслене групе који имају пиљарницу донели су свеже воће и поврће и помогли да пијаца </a:t>
            </a:r>
            <a:r>
              <a:rPr lang="sr-Cyrl-RS" sz="2400" dirty="0"/>
              <a:t>и</a:t>
            </a:r>
            <a:r>
              <a:rPr lang="sr-Cyrl-RS" sz="2400" dirty="0" smtClean="0"/>
              <a:t>згледа као права</a:t>
            </a:r>
            <a:r>
              <a:rPr lang="sr-Cyrl-RS" dirty="0" smtClean="0"/>
              <a:t>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46072"/>
            <a:ext cx="3461514" cy="44261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46800"/>
            <a:ext cx="3937081" cy="450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6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600" dirty="0" smtClean="0"/>
              <a:t/>
            </a:r>
            <a:br>
              <a:rPr lang="sr-Cyrl-RS" sz="3600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9" y="1414649"/>
            <a:ext cx="3571900" cy="4885958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14649"/>
            <a:ext cx="4157058" cy="4801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Прва заједничка игра код пијаце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70826" y="1873990"/>
            <a:ext cx="5000661" cy="39342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74320"/>
            <a:ext cx="3554061" cy="496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53" y="1340767"/>
            <a:ext cx="3500462" cy="4965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40768"/>
            <a:ext cx="3789488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52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07251" y="1981581"/>
            <a:ext cx="4852085" cy="38584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84784"/>
            <a:ext cx="3744416" cy="4852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387424"/>
            <a:ext cx="8381260" cy="1414434"/>
          </a:xfrm>
        </p:spPr>
        <p:txBody>
          <a:bodyPr>
            <a:normAutofit/>
          </a:bodyPr>
          <a:lstStyle/>
          <a:p>
            <a:r>
              <a:rPr lang="sr-Cyrl-RS" sz="1200" dirty="0" smtClean="0"/>
              <a:t>РЕЗУЛТАТИ РАДА УКАЗУЈУ ДА ПРЕОБЛИКОВАЊЕ ЗАЈЕДНИЧКОГ ПРОСТОРА ЗНАЧАЈНО ДОПРИНОСИ РАЗВИЈАЊУ АКТИВНОГ УЧЕШЋА ДЕЦЕ, ЈАЧАЊУ СОЦИЈАЛНИХ ОДНОСА, ШИРЕЊУ МОГУЋНОСТИ ЗА ИГРУ И ИСТРАЖИВАЊЕ ПРОФЕСИОНАЛНЕ УЛОГЕ МЕДИЦИНСКЕ СЕСТРЕ-ВАСПИТАЧА У РАЗВИЈАЊУ РЕАЛНОГ ПРОГРАМА. 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442" y="1567777"/>
            <a:ext cx="3168352" cy="46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317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25276" cy="5377409"/>
          </a:xfrm>
        </p:spPr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Након </a:t>
            </a:r>
            <a:r>
              <a:rPr lang="ru-RU" sz="2000" dirty="0">
                <a:solidFill>
                  <a:schemeClr val="tx1"/>
                </a:solidFill>
              </a:rPr>
              <a:t>уређења, уочене су значајне промене у начину на који деца користе заједнички простор. Ходници више нису само пролаз, већ постају место задржавања, заједничке игре и интеракције међу децом из различитих група.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Деца </a:t>
            </a:r>
            <a:r>
              <a:rPr lang="ru-RU" sz="2000" dirty="0">
                <a:solidFill>
                  <a:schemeClr val="tx1"/>
                </a:solidFill>
              </a:rPr>
              <a:t>показују већу иницијативу, дуже се задржавају у простору и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спонтано </a:t>
            </a:r>
            <a:r>
              <a:rPr lang="ru-RU" sz="2000" dirty="0">
                <a:solidFill>
                  <a:schemeClr val="tx1"/>
                </a:solidFill>
              </a:rPr>
              <a:t>улазе у игру и истраживање, како индивидуално, тако и у мањим групама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68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7584" y="2132856"/>
            <a:ext cx="698477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Улога медицинске сестре васпитача у овом процесу огледа се у пажљивом посматрању деце, подстицању њихових идеја, проширивању игре и континуираном документовању промена. </a:t>
            </a:r>
            <a:endParaRPr lang="en-US" sz="2000" dirty="0" smtClean="0"/>
          </a:p>
          <a:p>
            <a:endParaRPr lang="en-US" sz="2000" dirty="0"/>
          </a:p>
          <a:p>
            <a:r>
              <a:rPr lang="ru-RU" sz="2000" dirty="0" smtClean="0"/>
              <a:t>Документовање </a:t>
            </a:r>
            <a:r>
              <a:rPr lang="ru-RU" sz="2000" dirty="0"/>
              <a:t>„пре и после“ омогућило је да се процес учини видљивим, како кроз фотографије и белешке, тако и кроз уочавање промена у понашању деце и начину коришћења простора. Документовање је коришћено као алат за разумевање процеса учења и као основ за даље планирање и унапређивање праксе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6496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875"/>
            <a:ext cx="8381260" cy="3001146"/>
          </a:xfrm>
        </p:spPr>
        <p:txBody>
          <a:bodyPr>
            <a:normAutofit fontScale="90000"/>
          </a:bodyPr>
          <a:lstStyle/>
          <a:p>
            <a:r>
              <a:rPr lang="sr-Cyrl-RS" sz="6600" dirty="0" smtClean="0"/>
              <a:t/>
            </a:r>
            <a:br>
              <a:rPr lang="sr-Cyrl-RS" sz="6600" dirty="0" smtClean="0"/>
            </a:br>
            <a:r>
              <a:rPr lang="sr-Cyrl-RS" sz="6600" dirty="0" smtClean="0"/>
              <a:t>ХВАЛА НА ПАЖЊИ!!</a:t>
            </a:r>
            <a:endParaRPr lang="en-US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996952"/>
            <a:ext cx="4657320" cy="292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0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345</TotalTime>
  <Words>341</Words>
  <Application>Microsoft Office PowerPoint</Application>
  <PresentationFormat>On-screen Show (4:3)</PresentationFormat>
  <Paragraphs>31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Civic</vt:lpstr>
      <vt:lpstr>ПРЕДШКОЛСКА УСТАНОВА   „УБ“</vt:lpstr>
      <vt:lpstr>„ЗАЈЕДНИЧКИ ХОДНИЦИ У ЈАСЛАМА- ОД ПРОЛАЗНОГ ПРОСТОРА  ДО ПРОСТОРА ЗА УЧЕЊЕ“</vt:lpstr>
      <vt:lpstr>    </vt:lpstr>
      <vt:lpstr>У циљу да унапредимо средину у заједничком простору  укључили смо родитеље. Путем вибер група послали смо родитељима позивно писмо да нам се придруже како би опремили наше заједничке ходнике и тако их претворили из пролазног простора у простор за учење. </vt:lpstr>
      <vt:lpstr>ПРЕ УРЕЂЕЊА ХОДНИЦИ СУ БИЛИ НЕДОВОЉНО ПОДСТИЦАЈНИ,  БЕЗ САДРЖАЈА КОЈИ БИ ДЕЦУ ПОЗИВАО НА ИСТРАЖИВАЊЕ И ИГРУ... </vt:lpstr>
      <vt:lpstr>PowerPoint Presentation</vt:lpstr>
      <vt:lpstr>Након учешћа родитеља (доношење табли) започели смо са затварањем ограда...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Истраживање материјала</vt:lpstr>
      <vt:lpstr>Простор је обогаћен визуелним и тактилним елементима, панелима и инсталацијама које позивају децу на заустављање посматрање, додир и заједничку игру.</vt:lpstr>
      <vt:lpstr>Посебан фокус рада је на улози медицинске сестре-васпитача у заједничкој игри са децом у новонасталом простору.</vt:lpstr>
      <vt:lpstr>PowerPoint Presentation</vt:lpstr>
      <vt:lpstr>Ходници нису више само пролаз, већ постају место задржавања, заједничке игре и интеракције међу децом из других група..</vt:lpstr>
      <vt:lpstr>PowerPoint Presentation</vt:lpstr>
      <vt:lpstr>Интеракција деце из различитих група.</vt:lpstr>
      <vt:lpstr>PowerPoint Presentation</vt:lpstr>
      <vt:lpstr>PowerPoint Presentation</vt:lpstr>
      <vt:lpstr>PowerPoint Presentation</vt:lpstr>
      <vt:lpstr>PowerPoint Presentation</vt:lpstr>
      <vt:lpstr>Родитељи једне јаслене групе који имају пиљарницу донели су свеже воће и поврће и помогли да пијаца изгледа као права.</vt:lpstr>
      <vt:lpstr> </vt:lpstr>
      <vt:lpstr>Прва заједничка игра код пијаце</vt:lpstr>
      <vt:lpstr>PowerPoint Presentation</vt:lpstr>
      <vt:lpstr>PowerPoint Presentation</vt:lpstr>
      <vt:lpstr>РЕЗУЛТАТИ РАДА УКАЗУЈУ ДА ПРЕОБЛИКОВАЊЕ ЗАЈЕДНИЧКОГ ПРОСТОРА ЗНАЧАЈНО ДОПРИНОСИ РАЗВИЈАЊУ АКТИВНОГ УЧЕШЋА ДЕЦЕ, ЈАЧАЊУ СОЦИЈАЛНИХ ОДНОСА, ШИРЕЊУ МОГУЋНОСТИ ЗА ИГРУ И ИСТРАЖИВАЊЕ ПРОФЕСИОНАЛНЕ УЛОГЕ МЕДИЦИНСКЕ СЕСТРЕ-ВАСПИТАЧА У РАЗВИЈАЊУ РЕАЛНОГ ПРОГРАМА. </vt:lpstr>
      <vt:lpstr>      Након уређења, уочене су значајне промене у начину на који деца користе заједнички простор. Ходници више нису само пролаз, већ постају место задржавања, заједничке игре и интеракције међу децом из различитих група.    Деца показују већу иницијативу, дуже се задржавају у простору и  спонтано улазе у игру и истраживање, како индивидуално, тако и у мањим групама.  . </vt:lpstr>
      <vt:lpstr>PowerPoint Presentation</vt:lpstr>
      <vt:lpstr> ХВАЛА НА ПАЖЊИ!!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ПРЕДШКОЛСКА УСТАНОВА   „УБ“</dc:title>
  <dc:creator>PU3</dc:creator>
  <cp:lastModifiedBy>PU3</cp:lastModifiedBy>
  <cp:revision>32</cp:revision>
  <dcterms:created xsi:type="dcterms:W3CDTF">2026-02-27T09:18:01Z</dcterms:created>
  <dcterms:modified xsi:type="dcterms:W3CDTF">2026-03-30T11:16:54Z</dcterms:modified>
</cp:coreProperties>
</file>